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61" r:id="rId4"/>
    <p:sldId id="289" r:id="rId5"/>
    <p:sldId id="268" r:id="rId6"/>
    <p:sldId id="293" r:id="rId7"/>
    <p:sldId id="292" r:id="rId8"/>
    <p:sldId id="302" r:id="rId9"/>
    <p:sldId id="298" r:id="rId10"/>
    <p:sldId id="297" r:id="rId11"/>
    <p:sldId id="291" r:id="rId12"/>
    <p:sldId id="301" r:id="rId13"/>
    <p:sldId id="276" r:id="rId14"/>
    <p:sldId id="299" r:id="rId15"/>
    <p:sldId id="271" r:id="rId16"/>
    <p:sldId id="272" r:id="rId17"/>
    <p:sldId id="267" r:id="rId18"/>
    <p:sldId id="303" r:id="rId19"/>
  </p:sldIdLst>
  <p:sldSz cx="12192000" cy="6858000"/>
  <p:notesSz cx="6792913" cy="99250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B5"/>
    <a:srgbClr val="E17591"/>
    <a:srgbClr val="F5B048"/>
    <a:srgbClr val="851D38"/>
    <a:srgbClr val="DD6584"/>
    <a:srgbClr val="FFB839"/>
    <a:srgbClr val="B67500"/>
    <a:srgbClr val="A62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8" autoAdjust="0"/>
    <p:restoredTop sz="73540" autoAdjust="0"/>
  </p:normalViewPr>
  <p:slideViewPr>
    <p:cSldViewPr>
      <p:cViewPr varScale="1">
        <p:scale>
          <a:sx n="40" d="100"/>
          <a:sy n="40" d="100"/>
        </p:scale>
        <p:origin x="763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4A714-D468-4E5C-9380-7111D4C860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4F04069-B0AA-4A11-8A4D-C4D8E19E7417}">
      <dgm:prSet phldrT="[Text]" custT="1"/>
      <dgm:spPr>
        <a:solidFill>
          <a:srgbClr val="E17591"/>
        </a:solidFill>
        <a:ln>
          <a:solidFill>
            <a:srgbClr val="FFE4B5"/>
          </a:solidFill>
        </a:ln>
      </dgm:spPr>
      <dgm:t>
        <a:bodyPr/>
        <a:lstStyle/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Schulleiter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Herr C. Wallat</a:t>
          </a:r>
        </a:p>
      </dgm:t>
    </dgm:pt>
    <dgm:pt modelId="{2F4DBDD2-1C25-41C0-8513-E8B005B0B4EA}" type="parTrans" cxnId="{2B2688D0-DD38-44DB-A154-AB8D0DF6795B}">
      <dgm:prSet/>
      <dgm:spPr/>
      <dgm:t>
        <a:bodyPr/>
        <a:lstStyle/>
        <a:p>
          <a:endParaRPr lang="de-DE"/>
        </a:p>
      </dgm:t>
    </dgm:pt>
    <dgm:pt modelId="{A5A27BBE-5F2E-45AC-9CDE-CFB03AF9BCE0}" type="sibTrans" cxnId="{2B2688D0-DD38-44DB-A154-AB8D0DF6795B}">
      <dgm:prSet/>
      <dgm:spPr/>
      <dgm:t>
        <a:bodyPr/>
        <a:lstStyle/>
        <a:p>
          <a:endParaRPr lang="de-DE"/>
        </a:p>
      </dgm:t>
    </dgm:pt>
    <dgm:pt modelId="{7F2AD867-6C4D-4829-BD64-0EB1B9CEB687}">
      <dgm:prSet phldrT="[Text]" custT="1"/>
      <dgm:spPr>
        <a:solidFill>
          <a:srgbClr val="E17591"/>
        </a:solidFill>
        <a:ln>
          <a:solidFill>
            <a:srgbClr val="FFE4B5"/>
          </a:solidFill>
        </a:ln>
      </dgm:spPr>
      <dgm:t>
        <a:bodyPr/>
        <a:lstStyle/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Abteilungsleitung  I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Jahrgänge 5 – 7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Frau I. Funke</a:t>
          </a:r>
        </a:p>
      </dgm:t>
    </dgm:pt>
    <dgm:pt modelId="{6E90E7BB-3251-41FF-B840-35B00F2C6DEB}" type="parTrans" cxnId="{D7FD906F-6E6A-4CE2-8C99-ACF024591076}">
      <dgm:prSet/>
      <dgm:spPr>
        <a:ln>
          <a:solidFill>
            <a:srgbClr val="E17591"/>
          </a:solidFill>
        </a:ln>
      </dgm:spPr>
      <dgm:t>
        <a:bodyPr/>
        <a:lstStyle/>
        <a:p>
          <a:endParaRPr lang="de-DE"/>
        </a:p>
      </dgm:t>
    </dgm:pt>
    <dgm:pt modelId="{BEB36721-4164-4EAC-865C-476B0FE5BDF6}" type="sibTrans" cxnId="{D7FD906F-6E6A-4CE2-8C99-ACF024591076}">
      <dgm:prSet/>
      <dgm:spPr/>
      <dgm:t>
        <a:bodyPr/>
        <a:lstStyle/>
        <a:p>
          <a:endParaRPr lang="de-DE"/>
        </a:p>
      </dgm:t>
    </dgm:pt>
    <dgm:pt modelId="{7925AB75-7C9F-482A-89F4-EB871EB418DE}">
      <dgm:prSet phldrT="[Text]" custT="1"/>
      <dgm:spPr>
        <a:solidFill>
          <a:srgbClr val="E17591"/>
        </a:solidFill>
        <a:ln>
          <a:solidFill>
            <a:srgbClr val="FFE4B5"/>
          </a:solidFill>
        </a:ln>
      </dgm:spPr>
      <dgm:t>
        <a:bodyPr/>
        <a:lstStyle/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Abteilungsleitung II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Jahrgänge 8 – 10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Herr Dr. K. Frings</a:t>
          </a:r>
        </a:p>
      </dgm:t>
    </dgm:pt>
    <dgm:pt modelId="{14606053-B569-433C-AB02-2D82E39C1937}" type="parTrans" cxnId="{E0FE1314-6E74-4C51-B69F-909BC1D3C23B}">
      <dgm:prSet/>
      <dgm:spPr>
        <a:ln>
          <a:solidFill>
            <a:srgbClr val="E27491"/>
          </a:solidFill>
        </a:ln>
      </dgm:spPr>
      <dgm:t>
        <a:bodyPr/>
        <a:lstStyle/>
        <a:p>
          <a:endParaRPr lang="de-DE"/>
        </a:p>
      </dgm:t>
    </dgm:pt>
    <dgm:pt modelId="{22B53773-0879-408E-A078-2D64FEDBF078}" type="sibTrans" cxnId="{E0FE1314-6E74-4C51-B69F-909BC1D3C23B}">
      <dgm:prSet/>
      <dgm:spPr/>
      <dgm:t>
        <a:bodyPr/>
        <a:lstStyle/>
        <a:p>
          <a:endParaRPr lang="de-DE"/>
        </a:p>
      </dgm:t>
    </dgm:pt>
    <dgm:pt modelId="{D59821AF-F172-4B79-9934-63F613609BD9}">
      <dgm:prSet phldrT="[Text]" custT="1"/>
      <dgm:spPr>
        <a:solidFill>
          <a:srgbClr val="E17591"/>
        </a:solidFill>
        <a:ln>
          <a:solidFill>
            <a:srgbClr val="FFE4B5"/>
          </a:solidFill>
        </a:ln>
      </dgm:spPr>
      <dgm:t>
        <a:bodyPr/>
        <a:lstStyle/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Abteilungsleitung III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Jahrgänge 11 – 13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Frau C. </a:t>
          </a:r>
          <a:r>
            <a:rPr lang="de-DE" sz="1800" baseline="0" dirty="0" err="1">
              <a:solidFill>
                <a:srgbClr val="FFE4B5"/>
              </a:solidFill>
              <a:latin typeface="Futura Hv BT" pitchFamily="34" charset="0"/>
            </a:rPr>
            <a:t>Krisam</a:t>
          </a:r>
          <a:endParaRPr lang="de-DE" sz="1800" baseline="0" dirty="0">
            <a:solidFill>
              <a:srgbClr val="FFE4B5"/>
            </a:solidFill>
            <a:latin typeface="Futura Hv BT" pitchFamily="34" charset="0"/>
          </a:endParaRPr>
        </a:p>
      </dgm:t>
    </dgm:pt>
    <dgm:pt modelId="{49585193-CB58-4313-A3A5-5ED8A349F0DF}" type="parTrans" cxnId="{D9C1FE29-6C6F-4AE8-AC89-D32DC8A826D6}">
      <dgm:prSet/>
      <dgm:spPr>
        <a:ln>
          <a:solidFill>
            <a:srgbClr val="E27491"/>
          </a:solidFill>
        </a:ln>
      </dgm:spPr>
      <dgm:t>
        <a:bodyPr/>
        <a:lstStyle/>
        <a:p>
          <a:endParaRPr lang="de-DE"/>
        </a:p>
      </dgm:t>
    </dgm:pt>
    <dgm:pt modelId="{1FEF059D-62FD-4C65-A2DD-EE4C81B6E18F}" type="sibTrans" cxnId="{D9C1FE29-6C6F-4AE8-AC89-D32DC8A826D6}">
      <dgm:prSet/>
      <dgm:spPr/>
      <dgm:t>
        <a:bodyPr/>
        <a:lstStyle/>
        <a:p>
          <a:endParaRPr lang="de-DE"/>
        </a:p>
      </dgm:t>
    </dgm:pt>
    <dgm:pt modelId="{51026A9C-5C71-49FC-86C5-4AE4DEBB4D23}" type="asst">
      <dgm:prSet custT="1"/>
      <dgm:spPr>
        <a:solidFill>
          <a:srgbClr val="E17591"/>
        </a:solidFill>
        <a:ln>
          <a:solidFill>
            <a:srgbClr val="FFE4B5"/>
          </a:solidFill>
        </a:ln>
      </dgm:spPr>
      <dgm:t>
        <a:bodyPr/>
        <a:lstStyle/>
        <a:p>
          <a:endParaRPr lang="de-DE" sz="1800" baseline="0" dirty="0">
            <a:solidFill>
              <a:srgbClr val="FFE4B5"/>
            </a:solidFill>
            <a:latin typeface="Futura Hv BT" pitchFamily="34" charset="0"/>
          </a:endParaRP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Stellvertretende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Schulleitung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Herr V. Achenbach</a:t>
          </a:r>
        </a:p>
        <a:p>
          <a:endParaRPr lang="de-DE" sz="1800" baseline="0" dirty="0">
            <a:solidFill>
              <a:srgbClr val="FFE4B5"/>
            </a:solidFill>
            <a:latin typeface="Futura Hv BT" pitchFamily="34" charset="0"/>
          </a:endParaRPr>
        </a:p>
      </dgm:t>
    </dgm:pt>
    <dgm:pt modelId="{50575845-DC6C-4FF9-BE0E-119B0388DF38}" type="parTrans" cxnId="{FDD192D5-3BA6-4899-B798-739744BDDE09}">
      <dgm:prSet/>
      <dgm:spPr>
        <a:ln>
          <a:solidFill>
            <a:srgbClr val="E27491"/>
          </a:solidFill>
        </a:ln>
      </dgm:spPr>
      <dgm:t>
        <a:bodyPr/>
        <a:lstStyle/>
        <a:p>
          <a:endParaRPr lang="de-DE"/>
        </a:p>
      </dgm:t>
    </dgm:pt>
    <dgm:pt modelId="{EB15E638-7A4D-46D1-882B-62CB36212F9B}" type="sibTrans" cxnId="{FDD192D5-3BA6-4899-B798-739744BDDE09}">
      <dgm:prSet/>
      <dgm:spPr/>
      <dgm:t>
        <a:bodyPr/>
        <a:lstStyle/>
        <a:p>
          <a:endParaRPr lang="de-DE"/>
        </a:p>
      </dgm:t>
    </dgm:pt>
    <dgm:pt modelId="{CF11F4AD-0EB9-40DD-A050-974F7EF83775}" type="asst">
      <dgm:prSet custT="1"/>
      <dgm:spPr>
        <a:solidFill>
          <a:srgbClr val="E17591"/>
        </a:solidFill>
        <a:ln>
          <a:solidFill>
            <a:srgbClr val="FFE4B5"/>
          </a:solidFill>
        </a:ln>
      </dgm:spPr>
      <dgm:t>
        <a:bodyPr/>
        <a:lstStyle/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Didaktische Leitung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Frau N. </a:t>
          </a:r>
          <a:r>
            <a:rPr lang="de-DE" sz="1800" baseline="0" dirty="0" err="1">
              <a:solidFill>
                <a:srgbClr val="FFE4B5"/>
              </a:solidFill>
              <a:latin typeface="Futura Hv BT" pitchFamily="34" charset="0"/>
            </a:rPr>
            <a:t>Kierdorf</a:t>
          </a:r>
          <a:endParaRPr lang="de-DE" sz="1800" baseline="0" dirty="0">
            <a:solidFill>
              <a:srgbClr val="FFE4B5"/>
            </a:solidFill>
            <a:latin typeface="Futura Hv BT" pitchFamily="34" charset="0"/>
          </a:endParaRPr>
        </a:p>
      </dgm:t>
    </dgm:pt>
    <dgm:pt modelId="{05045A07-376C-4793-BE8B-938CB452547D}" type="parTrans" cxnId="{22C7D322-5351-4E63-AC44-FCE315347AC5}">
      <dgm:prSet/>
      <dgm:spPr>
        <a:ln>
          <a:solidFill>
            <a:srgbClr val="E27491"/>
          </a:solidFill>
        </a:ln>
      </dgm:spPr>
      <dgm:t>
        <a:bodyPr/>
        <a:lstStyle/>
        <a:p>
          <a:endParaRPr lang="de-DE"/>
        </a:p>
      </dgm:t>
    </dgm:pt>
    <dgm:pt modelId="{2B46ABE9-9FA3-4705-A1AA-55E30A39DE1D}" type="sibTrans" cxnId="{22C7D322-5351-4E63-AC44-FCE315347AC5}">
      <dgm:prSet/>
      <dgm:spPr/>
      <dgm:t>
        <a:bodyPr/>
        <a:lstStyle/>
        <a:p>
          <a:endParaRPr lang="de-DE"/>
        </a:p>
      </dgm:t>
    </dgm:pt>
    <dgm:pt modelId="{BDBA28E5-A216-401C-80B3-C4B5C99CC8B7}" type="pres">
      <dgm:prSet presAssocID="{2374A714-D468-4E5C-9380-7111D4C86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0D157E-7D36-489A-B9D4-D1DA3082E470}" type="pres">
      <dgm:prSet presAssocID="{D4F04069-B0AA-4A11-8A4D-C4D8E19E7417}" presName="hierRoot1" presStyleCnt="0">
        <dgm:presLayoutVars>
          <dgm:hierBranch val="init"/>
        </dgm:presLayoutVars>
      </dgm:prSet>
      <dgm:spPr/>
    </dgm:pt>
    <dgm:pt modelId="{26A9E998-FCBA-4958-9D7D-3AE3B89E99A3}" type="pres">
      <dgm:prSet presAssocID="{D4F04069-B0AA-4A11-8A4D-C4D8E19E7417}" presName="rootComposite1" presStyleCnt="0"/>
      <dgm:spPr/>
    </dgm:pt>
    <dgm:pt modelId="{9C15BCB6-B528-4F0C-AF33-1D795C3BEF29}" type="pres">
      <dgm:prSet presAssocID="{D4F04069-B0AA-4A11-8A4D-C4D8E19E7417}" presName="rootText1" presStyleLbl="node0" presStyleIdx="0" presStyleCnt="1" custScaleX="99692" custLinFactNeighborX="6" custLinFactNeighborY="-51673">
        <dgm:presLayoutVars>
          <dgm:chPref val="3"/>
        </dgm:presLayoutVars>
      </dgm:prSet>
      <dgm:spPr/>
    </dgm:pt>
    <dgm:pt modelId="{7075C939-095C-4F51-A6F1-CC80023458FB}" type="pres">
      <dgm:prSet presAssocID="{D4F04069-B0AA-4A11-8A4D-C4D8E19E7417}" presName="rootConnector1" presStyleLbl="node1" presStyleIdx="0" presStyleCnt="0"/>
      <dgm:spPr/>
    </dgm:pt>
    <dgm:pt modelId="{84513F6F-2940-4D4E-8FF7-7A426B63132C}" type="pres">
      <dgm:prSet presAssocID="{D4F04069-B0AA-4A11-8A4D-C4D8E19E7417}" presName="hierChild2" presStyleCnt="0"/>
      <dgm:spPr/>
    </dgm:pt>
    <dgm:pt modelId="{E3A81AA3-2218-44D3-906A-405B3E2E88B3}" type="pres">
      <dgm:prSet presAssocID="{6E90E7BB-3251-41FF-B840-35B00F2C6DEB}" presName="Name37" presStyleLbl="parChTrans1D2" presStyleIdx="0" presStyleCnt="5"/>
      <dgm:spPr/>
    </dgm:pt>
    <dgm:pt modelId="{3C007D6B-84CF-42A1-AA43-951BDF6C1BDD}" type="pres">
      <dgm:prSet presAssocID="{7F2AD867-6C4D-4829-BD64-0EB1B9CEB687}" presName="hierRoot2" presStyleCnt="0">
        <dgm:presLayoutVars>
          <dgm:hierBranch val="init"/>
        </dgm:presLayoutVars>
      </dgm:prSet>
      <dgm:spPr/>
    </dgm:pt>
    <dgm:pt modelId="{23B8A51B-5D95-4896-B4CC-4535D3EB293C}" type="pres">
      <dgm:prSet presAssocID="{7F2AD867-6C4D-4829-BD64-0EB1B9CEB687}" presName="rootComposite" presStyleCnt="0"/>
      <dgm:spPr/>
    </dgm:pt>
    <dgm:pt modelId="{A67CBF61-2AA2-43AE-95B3-95B1C2E09110}" type="pres">
      <dgm:prSet presAssocID="{7F2AD867-6C4D-4829-BD64-0EB1B9CEB687}" presName="rootText" presStyleLbl="node2" presStyleIdx="0" presStyleCnt="3" custLinFactNeighborY="-10523">
        <dgm:presLayoutVars>
          <dgm:chPref val="3"/>
        </dgm:presLayoutVars>
      </dgm:prSet>
      <dgm:spPr/>
    </dgm:pt>
    <dgm:pt modelId="{40ECEBA4-1086-48CB-A623-041C9CBFBFA5}" type="pres">
      <dgm:prSet presAssocID="{7F2AD867-6C4D-4829-BD64-0EB1B9CEB687}" presName="rootConnector" presStyleLbl="node2" presStyleIdx="0" presStyleCnt="3"/>
      <dgm:spPr/>
    </dgm:pt>
    <dgm:pt modelId="{83A60D9E-F873-4F1C-98C7-6B99D2EB2B11}" type="pres">
      <dgm:prSet presAssocID="{7F2AD867-6C4D-4829-BD64-0EB1B9CEB687}" presName="hierChild4" presStyleCnt="0"/>
      <dgm:spPr/>
    </dgm:pt>
    <dgm:pt modelId="{A3C4BD93-3471-4659-9267-C72FD1713ABB}" type="pres">
      <dgm:prSet presAssocID="{7F2AD867-6C4D-4829-BD64-0EB1B9CEB687}" presName="hierChild5" presStyleCnt="0"/>
      <dgm:spPr/>
    </dgm:pt>
    <dgm:pt modelId="{35D3F085-B690-48F3-9DA1-B7A841C6F441}" type="pres">
      <dgm:prSet presAssocID="{14606053-B569-433C-AB02-2D82E39C1937}" presName="Name37" presStyleLbl="parChTrans1D2" presStyleIdx="1" presStyleCnt="5"/>
      <dgm:spPr/>
    </dgm:pt>
    <dgm:pt modelId="{82D9627E-8176-4D36-91DA-38635F290EBE}" type="pres">
      <dgm:prSet presAssocID="{7925AB75-7C9F-482A-89F4-EB871EB418DE}" presName="hierRoot2" presStyleCnt="0">
        <dgm:presLayoutVars>
          <dgm:hierBranch val="init"/>
        </dgm:presLayoutVars>
      </dgm:prSet>
      <dgm:spPr/>
    </dgm:pt>
    <dgm:pt modelId="{1BF7CB86-0C99-4A41-925F-A90D2F18F485}" type="pres">
      <dgm:prSet presAssocID="{7925AB75-7C9F-482A-89F4-EB871EB418DE}" presName="rootComposite" presStyleCnt="0"/>
      <dgm:spPr/>
    </dgm:pt>
    <dgm:pt modelId="{6AF112C4-A2BE-452A-A9F2-42CF4FFD82E4}" type="pres">
      <dgm:prSet presAssocID="{7925AB75-7C9F-482A-89F4-EB871EB418DE}" presName="rootText" presStyleLbl="node2" presStyleIdx="1" presStyleCnt="3" custLinFactNeighborY="-10523">
        <dgm:presLayoutVars>
          <dgm:chPref val="3"/>
        </dgm:presLayoutVars>
      </dgm:prSet>
      <dgm:spPr/>
    </dgm:pt>
    <dgm:pt modelId="{0B7C0C27-18A5-4FB5-8EDE-8993CF001DB3}" type="pres">
      <dgm:prSet presAssocID="{7925AB75-7C9F-482A-89F4-EB871EB418DE}" presName="rootConnector" presStyleLbl="node2" presStyleIdx="1" presStyleCnt="3"/>
      <dgm:spPr/>
    </dgm:pt>
    <dgm:pt modelId="{2BA31B48-DF3D-4591-9117-32F5CCE6F722}" type="pres">
      <dgm:prSet presAssocID="{7925AB75-7C9F-482A-89F4-EB871EB418DE}" presName="hierChild4" presStyleCnt="0"/>
      <dgm:spPr/>
    </dgm:pt>
    <dgm:pt modelId="{F8CCBB84-41F4-4C1D-BEA2-C2559BC9218E}" type="pres">
      <dgm:prSet presAssocID="{7925AB75-7C9F-482A-89F4-EB871EB418DE}" presName="hierChild5" presStyleCnt="0"/>
      <dgm:spPr/>
    </dgm:pt>
    <dgm:pt modelId="{7BFDB393-18A4-40B1-804A-D34C693AF7CC}" type="pres">
      <dgm:prSet presAssocID="{49585193-CB58-4313-A3A5-5ED8A349F0DF}" presName="Name37" presStyleLbl="parChTrans1D2" presStyleIdx="2" presStyleCnt="5"/>
      <dgm:spPr/>
    </dgm:pt>
    <dgm:pt modelId="{34125FF5-EB94-4758-9AE7-7D1B9BD10672}" type="pres">
      <dgm:prSet presAssocID="{D59821AF-F172-4B79-9934-63F613609BD9}" presName="hierRoot2" presStyleCnt="0">
        <dgm:presLayoutVars>
          <dgm:hierBranch val="init"/>
        </dgm:presLayoutVars>
      </dgm:prSet>
      <dgm:spPr/>
    </dgm:pt>
    <dgm:pt modelId="{EEEE73D6-A3F5-4B11-9EC0-DCD9DA8B4897}" type="pres">
      <dgm:prSet presAssocID="{D59821AF-F172-4B79-9934-63F613609BD9}" presName="rootComposite" presStyleCnt="0"/>
      <dgm:spPr/>
    </dgm:pt>
    <dgm:pt modelId="{386D067E-97F9-47F1-83B5-3BB899D8BD54}" type="pres">
      <dgm:prSet presAssocID="{D59821AF-F172-4B79-9934-63F613609BD9}" presName="rootText" presStyleLbl="node2" presStyleIdx="2" presStyleCnt="3" custLinFactNeighborY="-10523">
        <dgm:presLayoutVars>
          <dgm:chPref val="3"/>
        </dgm:presLayoutVars>
      </dgm:prSet>
      <dgm:spPr/>
    </dgm:pt>
    <dgm:pt modelId="{B44936F4-5D56-435A-9531-90C3E05F46CC}" type="pres">
      <dgm:prSet presAssocID="{D59821AF-F172-4B79-9934-63F613609BD9}" presName="rootConnector" presStyleLbl="node2" presStyleIdx="2" presStyleCnt="3"/>
      <dgm:spPr/>
    </dgm:pt>
    <dgm:pt modelId="{A5F542AB-AB82-4C26-A473-0D243EFC49A6}" type="pres">
      <dgm:prSet presAssocID="{D59821AF-F172-4B79-9934-63F613609BD9}" presName="hierChild4" presStyleCnt="0"/>
      <dgm:spPr/>
    </dgm:pt>
    <dgm:pt modelId="{084C96B0-95C7-4ACE-82AC-7C1F093BBC63}" type="pres">
      <dgm:prSet presAssocID="{D59821AF-F172-4B79-9934-63F613609BD9}" presName="hierChild5" presStyleCnt="0"/>
      <dgm:spPr/>
    </dgm:pt>
    <dgm:pt modelId="{CAEE0D7C-B0A1-4B73-AB25-F3EA97422E74}" type="pres">
      <dgm:prSet presAssocID="{D4F04069-B0AA-4A11-8A4D-C4D8E19E7417}" presName="hierChild3" presStyleCnt="0"/>
      <dgm:spPr/>
    </dgm:pt>
    <dgm:pt modelId="{7D0F7A7E-6E7A-4BEA-AD56-082285D71EA4}" type="pres">
      <dgm:prSet presAssocID="{50575845-DC6C-4FF9-BE0E-119B0388DF38}" presName="Name111" presStyleLbl="parChTrans1D2" presStyleIdx="3" presStyleCnt="5"/>
      <dgm:spPr/>
    </dgm:pt>
    <dgm:pt modelId="{669DBE7F-ED0F-4E8A-8159-F9E488D6BAC3}" type="pres">
      <dgm:prSet presAssocID="{51026A9C-5C71-49FC-86C5-4AE4DEBB4D23}" presName="hierRoot3" presStyleCnt="0">
        <dgm:presLayoutVars>
          <dgm:hierBranch val="init"/>
        </dgm:presLayoutVars>
      </dgm:prSet>
      <dgm:spPr/>
    </dgm:pt>
    <dgm:pt modelId="{298C644E-21D2-4965-AFC0-1FE9626C92EE}" type="pres">
      <dgm:prSet presAssocID="{51026A9C-5C71-49FC-86C5-4AE4DEBB4D23}" presName="rootComposite3" presStyleCnt="0"/>
      <dgm:spPr/>
    </dgm:pt>
    <dgm:pt modelId="{033788CD-72E4-4674-A038-8697EB280FD0}" type="pres">
      <dgm:prSet presAssocID="{51026A9C-5C71-49FC-86C5-4AE4DEBB4D23}" presName="rootText3" presStyleLbl="asst1" presStyleIdx="0" presStyleCnt="2" custLinFactNeighborX="1403" custLinFactNeighborY="-17186">
        <dgm:presLayoutVars>
          <dgm:chPref val="3"/>
        </dgm:presLayoutVars>
      </dgm:prSet>
      <dgm:spPr/>
    </dgm:pt>
    <dgm:pt modelId="{066E4EDA-B2B5-444D-B1CD-09C59C311F99}" type="pres">
      <dgm:prSet presAssocID="{51026A9C-5C71-49FC-86C5-4AE4DEBB4D23}" presName="rootConnector3" presStyleLbl="asst1" presStyleIdx="0" presStyleCnt="2"/>
      <dgm:spPr/>
    </dgm:pt>
    <dgm:pt modelId="{C9C16918-7F02-4186-A731-70F28E01930B}" type="pres">
      <dgm:prSet presAssocID="{51026A9C-5C71-49FC-86C5-4AE4DEBB4D23}" presName="hierChild6" presStyleCnt="0"/>
      <dgm:spPr/>
    </dgm:pt>
    <dgm:pt modelId="{8311151F-354B-4DA3-A3C9-85A9367A2923}" type="pres">
      <dgm:prSet presAssocID="{51026A9C-5C71-49FC-86C5-4AE4DEBB4D23}" presName="hierChild7" presStyleCnt="0"/>
      <dgm:spPr/>
    </dgm:pt>
    <dgm:pt modelId="{AE749559-C79C-49EA-B166-4577CABDDE11}" type="pres">
      <dgm:prSet presAssocID="{05045A07-376C-4793-BE8B-938CB452547D}" presName="Name111" presStyleLbl="parChTrans1D2" presStyleIdx="4" presStyleCnt="5"/>
      <dgm:spPr/>
    </dgm:pt>
    <dgm:pt modelId="{D1D27C5F-D81B-4979-985D-2909830FA54E}" type="pres">
      <dgm:prSet presAssocID="{CF11F4AD-0EB9-40DD-A050-974F7EF83775}" presName="hierRoot3" presStyleCnt="0">
        <dgm:presLayoutVars>
          <dgm:hierBranch val="init"/>
        </dgm:presLayoutVars>
      </dgm:prSet>
      <dgm:spPr/>
    </dgm:pt>
    <dgm:pt modelId="{FE7CA874-3B2C-4F2B-A740-A8520FC2BCF3}" type="pres">
      <dgm:prSet presAssocID="{CF11F4AD-0EB9-40DD-A050-974F7EF83775}" presName="rootComposite3" presStyleCnt="0"/>
      <dgm:spPr/>
    </dgm:pt>
    <dgm:pt modelId="{AC20562E-6E78-4732-9D6F-CB45F0B24997}" type="pres">
      <dgm:prSet presAssocID="{CF11F4AD-0EB9-40DD-A050-974F7EF83775}" presName="rootText3" presStyleLbl="asst1" presStyleIdx="1" presStyleCnt="2" custLinFactNeighborX="-1403" custLinFactNeighborY="-17186">
        <dgm:presLayoutVars>
          <dgm:chPref val="3"/>
        </dgm:presLayoutVars>
      </dgm:prSet>
      <dgm:spPr/>
    </dgm:pt>
    <dgm:pt modelId="{97E31E94-7609-4ACF-BF8B-B00407AA75F6}" type="pres">
      <dgm:prSet presAssocID="{CF11F4AD-0EB9-40DD-A050-974F7EF83775}" presName="rootConnector3" presStyleLbl="asst1" presStyleIdx="1" presStyleCnt="2"/>
      <dgm:spPr/>
    </dgm:pt>
    <dgm:pt modelId="{FD3B60CA-5765-4FA2-8114-C424F620AC49}" type="pres">
      <dgm:prSet presAssocID="{CF11F4AD-0EB9-40DD-A050-974F7EF83775}" presName="hierChild6" presStyleCnt="0"/>
      <dgm:spPr/>
    </dgm:pt>
    <dgm:pt modelId="{35A09291-0385-4EBE-87AE-2635788EA046}" type="pres">
      <dgm:prSet presAssocID="{CF11F4AD-0EB9-40DD-A050-974F7EF83775}" presName="hierChild7" presStyleCnt="0"/>
      <dgm:spPr/>
    </dgm:pt>
  </dgm:ptLst>
  <dgm:cxnLst>
    <dgm:cxn modelId="{E0FE1314-6E74-4C51-B69F-909BC1D3C23B}" srcId="{D4F04069-B0AA-4A11-8A4D-C4D8E19E7417}" destId="{7925AB75-7C9F-482A-89F4-EB871EB418DE}" srcOrd="1" destOrd="0" parTransId="{14606053-B569-433C-AB02-2D82E39C1937}" sibTransId="{22B53773-0879-408E-A078-2D64FEDBF078}"/>
    <dgm:cxn modelId="{D5034420-C9DC-462C-8EF1-6096F2A2AC9C}" type="presOf" srcId="{D59821AF-F172-4B79-9934-63F613609BD9}" destId="{B44936F4-5D56-435A-9531-90C3E05F46CC}" srcOrd="1" destOrd="0" presId="urn:microsoft.com/office/officeart/2005/8/layout/orgChart1"/>
    <dgm:cxn modelId="{6770B521-5B3B-454A-903D-B841BD20964F}" type="presOf" srcId="{CF11F4AD-0EB9-40DD-A050-974F7EF83775}" destId="{AC20562E-6E78-4732-9D6F-CB45F0B24997}" srcOrd="0" destOrd="0" presId="urn:microsoft.com/office/officeart/2005/8/layout/orgChart1"/>
    <dgm:cxn modelId="{22C7D322-5351-4E63-AC44-FCE315347AC5}" srcId="{D4F04069-B0AA-4A11-8A4D-C4D8E19E7417}" destId="{CF11F4AD-0EB9-40DD-A050-974F7EF83775}" srcOrd="4" destOrd="0" parTransId="{05045A07-376C-4793-BE8B-938CB452547D}" sibTransId="{2B46ABE9-9FA3-4705-A1AA-55E30A39DE1D}"/>
    <dgm:cxn modelId="{8FF5FE25-F578-4946-BC4B-3A85C9315E44}" type="presOf" srcId="{D4F04069-B0AA-4A11-8A4D-C4D8E19E7417}" destId="{7075C939-095C-4F51-A6F1-CC80023458FB}" srcOrd="1" destOrd="0" presId="urn:microsoft.com/office/officeart/2005/8/layout/orgChart1"/>
    <dgm:cxn modelId="{D9C1FE29-6C6F-4AE8-AC89-D32DC8A826D6}" srcId="{D4F04069-B0AA-4A11-8A4D-C4D8E19E7417}" destId="{D59821AF-F172-4B79-9934-63F613609BD9}" srcOrd="2" destOrd="0" parTransId="{49585193-CB58-4313-A3A5-5ED8A349F0DF}" sibTransId="{1FEF059D-62FD-4C65-A2DD-EE4C81B6E18F}"/>
    <dgm:cxn modelId="{47E00B2C-FD42-467E-BBCC-661996EBA705}" type="presOf" srcId="{50575845-DC6C-4FF9-BE0E-119B0388DF38}" destId="{7D0F7A7E-6E7A-4BEA-AD56-082285D71EA4}" srcOrd="0" destOrd="0" presId="urn:microsoft.com/office/officeart/2005/8/layout/orgChart1"/>
    <dgm:cxn modelId="{4840B141-8652-49D2-A72B-1DC04AC9400A}" type="presOf" srcId="{CF11F4AD-0EB9-40DD-A050-974F7EF83775}" destId="{97E31E94-7609-4ACF-BF8B-B00407AA75F6}" srcOrd="1" destOrd="0" presId="urn:microsoft.com/office/officeart/2005/8/layout/orgChart1"/>
    <dgm:cxn modelId="{1BEF536F-F1DA-412E-B647-67D57630032F}" type="presOf" srcId="{14606053-B569-433C-AB02-2D82E39C1937}" destId="{35D3F085-B690-48F3-9DA1-B7A841C6F441}" srcOrd="0" destOrd="0" presId="urn:microsoft.com/office/officeart/2005/8/layout/orgChart1"/>
    <dgm:cxn modelId="{D7FD906F-6E6A-4CE2-8C99-ACF024591076}" srcId="{D4F04069-B0AA-4A11-8A4D-C4D8E19E7417}" destId="{7F2AD867-6C4D-4829-BD64-0EB1B9CEB687}" srcOrd="0" destOrd="0" parTransId="{6E90E7BB-3251-41FF-B840-35B00F2C6DEB}" sibTransId="{BEB36721-4164-4EAC-865C-476B0FE5BDF6}"/>
    <dgm:cxn modelId="{B3435374-381C-4132-93C2-33A670C3D983}" type="presOf" srcId="{51026A9C-5C71-49FC-86C5-4AE4DEBB4D23}" destId="{033788CD-72E4-4674-A038-8697EB280FD0}" srcOrd="0" destOrd="0" presId="urn:microsoft.com/office/officeart/2005/8/layout/orgChart1"/>
    <dgm:cxn modelId="{AF7D6655-3304-445E-AF1C-454D5621C109}" type="presOf" srcId="{2374A714-D468-4E5C-9380-7111D4C860BD}" destId="{BDBA28E5-A216-401C-80B3-C4B5C99CC8B7}" srcOrd="0" destOrd="0" presId="urn:microsoft.com/office/officeart/2005/8/layout/orgChart1"/>
    <dgm:cxn modelId="{EDE7C786-A33F-414D-899F-DBBA7792761B}" type="presOf" srcId="{D4F04069-B0AA-4A11-8A4D-C4D8E19E7417}" destId="{9C15BCB6-B528-4F0C-AF33-1D795C3BEF29}" srcOrd="0" destOrd="0" presId="urn:microsoft.com/office/officeart/2005/8/layout/orgChart1"/>
    <dgm:cxn modelId="{C7EF3CA5-B20B-488D-B487-A2BEB00DF356}" type="presOf" srcId="{6E90E7BB-3251-41FF-B840-35B00F2C6DEB}" destId="{E3A81AA3-2218-44D3-906A-405B3E2E88B3}" srcOrd="0" destOrd="0" presId="urn:microsoft.com/office/officeart/2005/8/layout/orgChart1"/>
    <dgm:cxn modelId="{59515BA7-F2C2-44F2-A547-9D7B4A6E7BCD}" type="presOf" srcId="{D59821AF-F172-4B79-9934-63F613609BD9}" destId="{386D067E-97F9-47F1-83B5-3BB899D8BD54}" srcOrd="0" destOrd="0" presId="urn:microsoft.com/office/officeart/2005/8/layout/orgChart1"/>
    <dgm:cxn modelId="{E44DBCB1-B99A-481C-B6B0-D73991F08C63}" type="presOf" srcId="{7F2AD867-6C4D-4829-BD64-0EB1B9CEB687}" destId="{A67CBF61-2AA2-43AE-95B3-95B1C2E09110}" srcOrd="0" destOrd="0" presId="urn:microsoft.com/office/officeart/2005/8/layout/orgChart1"/>
    <dgm:cxn modelId="{A575DEC8-8AC7-4BD9-8811-9CD319CB15E3}" type="presOf" srcId="{7F2AD867-6C4D-4829-BD64-0EB1B9CEB687}" destId="{40ECEBA4-1086-48CB-A623-041C9CBFBFA5}" srcOrd="1" destOrd="0" presId="urn:microsoft.com/office/officeart/2005/8/layout/orgChart1"/>
    <dgm:cxn modelId="{8BC516CC-5E54-4017-8D80-FF548BF7D58F}" type="presOf" srcId="{05045A07-376C-4793-BE8B-938CB452547D}" destId="{AE749559-C79C-49EA-B166-4577CABDDE11}" srcOrd="0" destOrd="0" presId="urn:microsoft.com/office/officeart/2005/8/layout/orgChart1"/>
    <dgm:cxn modelId="{2B2688D0-DD38-44DB-A154-AB8D0DF6795B}" srcId="{2374A714-D468-4E5C-9380-7111D4C860BD}" destId="{D4F04069-B0AA-4A11-8A4D-C4D8E19E7417}" srcOrd="0" destOrd="0" parTransId="{2F4DBDD2-1C25-41C0-8513-E8B005B0B4EA}" sibTransId="{A5A27BBE-5F2E-45AC-9CDE-CFB03AF9BCE0}"/>
    <dgm:cxn modelId="{19C18CD4-1FF4-4A22-A010-3862AD5702BC}" type="presOf" srcId="{7925AB75-7C9F-482A-89F4-EB871EB418DE}" destId="{6AF112C4-A2BE-452A-A9F2-42CF4FFD82E4}" srcOrd="0" destOrd="0" presId="urn:microsoft.com/office/officeart/2005/8/layout/orgChart1"/>
    <dgm:cxn modelId="{FDD192D5-3BA6-4899-B798-739744BDDE09}" srcId="{D4F04069-B0AA-4A11-8A4D-C4D8E19E7417}" destId="{51026A9C-5C71-49FC-86C5-4AE4DEBB4D23}" srcOrd="3" destOrd="0" parTransId="{50575845-DC6C-4FF9-BE0E-119B0388DF38}" sibTransId="{EB15E638-7A4D-46D1-882B-62CB36212F9B}"/>
    <dgm:cxn modelId="{C0F9ADD8-0CF1-415B-A2E2-618B2A53B527}" type="presOf" srcId="{7925AB75-7C9F-482A-89F4-EB871EB418DE}" destId="{0B7C0C27-18A5-4FB5-8EDE-8993CF001DB3}" srcOrd="1" destOrd="0" presId="urn:microsoft.com/office/officeart/2005/8/layout/orgChart1"/>
    <dgm:cxn modelId="{EE097ED9-BAA1-4845-9C77-7C0984781150}" type="presOf" srcId="{49585193-CB58-4313-A3A5-5ED8A349F0DF}" destId="{7BFDB393-18A4-40B1-804A-D34C693AF7CC}" srcOrd="0" destOrd="0" presId="urn:microsoft.com/office/officeart/2005/8/layout/orgChart1"/>
    <dgm:cxn modelId="{59A482EA-951B-47A2-B543-4550EEABAD08}" type="presOf" srcId="{51026A9C-5C71-49FC-86C5-4AE4DEBB4D23}" destId="{066E4EDA-B2B5-444D-B1CD-09C59C311F99}" srcOrd="1" destOrd="0" presId="urn:microsoft.com/office/officeart/2005/8/layout/orgChart1"/>
    <dgm:cxn modelId="{A3BAFDE3-9D28-44A3-9583-F3E7692BF5C4}" type="presParOf" srcId="{BDBA28E5-A216-401C-80B3-C4B5C99CC8B7}" destId="{550D157E-7D36-489A-B9D4-D1DA3082E470}" srcOrd="0" destOrd="0" presId="urn:microsoft.com/office/officeart/2005/8/layout/orgChart1"/>
    <dgm:cxn modelId="{1202E856-DF8C-4325-BEAD-36BA23EEB9F3}" type="presParOf" srcId="{550D157E-7D36-489A-B9D4-D1DA3082E470}" destId="{26A9E998-FCBA-4958-9D7D-3AE3B89E99A3}" srcOrd="0" destOrd="0" presId="urn:microsoft.com/office/officeart/2005/8/layout/orgChart1"/>
    <dgm:cxn modelId="{AB54418B-60C5-4EDF-A54A-29DFEC288A02}" type="presParOf" srcId="{26A9E998-FCBA-4958-9D7D-3AE3B89E99A3}" destId="{9C15BCB6-B528-4F0C-AF33-1D795C3BEF29}" srcOrd="0" destOrd="0" presId="urn:microsoft.com/office/officeart/2005/8/layout/orgChart1"/>
    <dgm:cxn modelId="{004FF67E-C8E6-4513-BD58-042D269B8EAC}" type="presParOf" srcId="{26A9E998-FCBA-4958-9D7D-3AE3B89E99A3}" destId="{7075C939-095C-4F51-A6F1-CC80023458FB}" srcOrd="1" destOrd="0" presId="urn:microsoft.com/office/officeart/2005/8/layout/orgChart1"/>
    <dgm:cxn modelId="{0826520B-58BA-4FF7-9F70-7C2E4B6196D8}" type="presParOf" srcId="{550D157E-7D36-489A-B9D4-D1DA3082E470}" destId="{84513F6F-2940-4D4E-8FF7-7A426B63132C}" srcOrd="1" destOrd="0" presId="urn:microsoft.com/office/officeart/2005/8/layout/orgChart1"/>
    <dgm:cxn modelId="{473881EC-CB84-47FD-AA40-EBDBAD42ACC5}" type="presParOf" srcId="{84513F6F-2940-4D4E-8FF7-7A426B63132C}" destId="{E3A81AA3-2218-44D3-906A-405B3E2E88B3}" srcOrd="0" destOrd="0" presId="urn:microsoft.com/office/officeart/2005/8/layout/orgChart1"/>
    <dgm:cxn modelId="{0E668EA5-D2DF-4BA5-AB59-53A915A5A839}" type="presParOf" srcId="{84513F6F-2940-4D4E-8FF7-7A426B63132C}" destId="{3C007D6B-84CF-42A1-AA43-951BDF6C1BDD}" srcOrd="1" destOrd="0" presId="urn:microsoft.com/office/officeart/2005/8/layout/orgChart1"/>
    <dgm:cxn modelId="{07EF26C4-75CB-4AAA-889D-94D324E123B3}" type="presParOf" srcId="{3C007D6B-84CF-42A1-AA43-951BDF6C1BDD}" destId="{23B8A51B-5D95-4896-B4CC-4535D3EB293C}" srcOrd="0" destOrd="0" presId="urn:microsoft.com/office/officeart/2005/8/layout/orgChart1"/>
    <dgm:cxn modelId="{E3DF2471-55D8-4A64-B86E-9A71ABBCF995}" type="presParOf" srcId="{23B8A51B-5D95-4896-B4CC-4535D3EB293C}" destId="{A67CBF61-2AA2-43AE-95B3-95B1C2E09110}" srcOrd="0" destOrd="0" presId="urn:microsoft.com/office/officeart/2005/8/layout/orgChart1"/>
    <dgm:cxn modelId="{923A4C02-6329-4696-A618-89CBA8C00F86}" type="presParOf" srcId="{23B8A51B-5D95-4896-B4CC-4535D3EB293C}" destId="{40ECEBA4-1086-48CB-A623-041C9CBFBFA5}" srcOrd="1" destOrd="0" presId="urn:microsoft.com/office/officeart/2005/8/layout/orgChart1"/>
    <dgm:cxn modelId="{A51B65BD-DBD6-44C8-B0EF-8F8890D76F5D}" type="presParOf" srcId="{3C007D6B-84CF-42A1-AA43-951BDF6C1BDD}" destId="{83A60D9E-F873-4F1C-98C7-6B99D2EB2B11}" srcOrd="1" destOrd="0" presId="urn:microsoft.com/office/officeart/2005/8/layout/orgChart1"/>
    <dgm:cxn modelId="{FCB1B427-95D9-4E12-9BA4-717CDA389279}" type="presParOf" srcId="{3C007D6B-84CF-42A1-AA43-951BDF6C1BDD}" destId="{A3C4BD93-3471-4659-9267-C72FD1713ABB}" srcOrd="2" destOrd="0" presId="urn:microsoft.com/office/officeart/2005/8/layout/orgChart1"/>
    <dgm:cxn modelId="{3D577D5A-F47E-40A5-A36A-2743CA2D0F34}" type="presParOf" srcId="{84513F6F-2940-4D4E-8FF7-7A426B63132C}" destId="{35D3F085-B690-48F3-9DA1-B7A841C6F441}" srcOrd="2" destOrd="0" presId="urn:microsoft.com/office/officeart/2005/8/layout/orgChart1"/>
    <dgm:cxn modelId="{7B872E2F-4E68-470E-9E34-380313233E27}" type="presParOf" srcId="{84513F6F-2940-4D4E-8FF7-7A426B63132C}" destId="{82D9627E-8176-4D36-91DA-38635F290EBE}" srcOrd="3" destOrd="0" presId="urn:microsoft.com/office/officeart/2005/8/layout/orgChart1"/>
    <dgm:cxn modelId="{E432C909-EA04-469A-ABE2-BD70779CA7E2}" type="presParOf" srcId="{82D9627E-8176-4D36-91DA-38635F290EBE}" destId="{1BF7CB86-0C99-4A41-925F-A90D2F18F485}" srcOrd="0" destOrd="0" presId="urn:microsoft.com/office/officeart/2005/8/layout/orgChart1"/>
    <dgm:cxn modelId="{B172E863-E38D-4E6C-84E6-623F1DB26FEA}" type="presParOf" srcId="{1BF7CB86-0C99-4A41-925F-A90D2F18F485}" destId="{6AF112C4-A2BE-452A-A9F2-42CF4FFD82E4}" srcOrd="0" destOrd="0" presId="urn:microsoft.com/office/officeart/2005/8/layout/orgChart1"/>
    <dgm:cxn modelId="{53F3E4C3-0ADA-4B14-825D-D577DBB034F4}" type="presParOf" srcId="{1BF7CB86-0C99-4A41-925F-A90D2F18F485}" destId="{0B7C0C27-18A5-4FB5-8EDE-8993CF001DB3}" srcOrd="1" destOrd="0" presId="urn:microsoft.com/office/officeart/2005/8/layout/orgChart1"/>
    <dgm:cxn modelId="{EE9ECFA1-3B21-4BB4-8F3A-988264EAC13D}" type="presParOf" srcId="{82D9627E-8176-4D36-91DA-38635F290EBE}" destId="{2BA31B48-DF3D-4591-9117-32F5CCE6F722}" srcOrd="1" destOrd="0" presId="urn:microsoft.com/office/officeart/2005/8/layout/orgChart1"/>
    <dgm:cxn modelId="{E99D292B-CF1D-4B5B-B3CC-F814035087A9}" type="presParOf" srcId="{82D9627E-8176-4D36-91DA-38635F290EBE}" destId="{F8CCBB84-41F4-4C1D-BEA2-C2559BC9218E}" srcOrd="2" destOrd="0" presId="urn:microsoft.com/office/officeart/2005/8/layout/orgChart1"/>
    <dgm:cxn modelId="{FDE68D80-A467-454A-AAF8-A27E6460C015}" type="presParOf" srcId="{84513F6F-2940-4D4E-8FF7-7A426B63132C}" destId="{7BFDB393-18A4-40B1-804A-D34C693AF7CC}" srcOrd="4" destOrd="0" presId="urn:microsoft.com/office/officeart/2005/8/layout/orgChart1"/>
    <dgm:cxn modelId="{7EBDCDEA-D194-4622-B774-40DEFA63E863}" type="presParOf" srcId="{84513F6F-2940-4D4E-8FF7-7A426B63132C}" destId="{34125FF5-EB94-4758-9AE7-7D1B9BD10672}" srcOrd="5" destOrd="0" presId="urn:microsoft.com/office/officeart/2005/8/layout/orgChart1"/>
    <dgm:cxn modelId="{6B8C33A7-1A4A-4063-9837-81AE21D945A1}" type="presParOf" srcId="{34125FF5-EB94-4758-9AE7-7D1B9BD10672}" destId="{EEEE73D6-A3F5-4B11-9EC0-DCD9DA8B4897}" srcOrd="0" destOrd="0" presId="urn:microsoft.com/office/officeart/2005/8/layout/orgChart1"/>
    <dgm:cxn modelId="{51AB7C1B-1FE1-4DE6-BF2E-C5E6990A61B6}" type="presParOf" srcId="{EEEE73D6-A3F5-4B11-9EC0-DCD9DA8B4897}" destId="{386D067E-97F9-47F1-83B5-3BB899D8BD54}" srcOrd="0" destOrd="0" presId="urn:microsoft.com/office/officeart/2005/8/layout/orgChart1"/>
    <dgm:cxn modelId="{6C72E751-65A9-41A0-B844-758F5A4E99E7}" type="presParOf" srcId="{EEEE73D6-A3F5-4B11-9EC0-DCD9DA8B4897}" destId="{B44936F4-5D56-435A-9531-90C3E05F46CC}" srcOrd="1" destOrd="0" presId="urn:microsoft.com/office/officeart/2005/8/layout/orgChart1"/>
    <dgm:cxn modelId="{01D79DFA-F82D-4836-AB97-F29284156534}" type="presParOf" srcId="{34125FF5-EB94-4758-9AE7-7D1B9BD10672}" destId="{A5F542AB-AB82-4C26-A473-0D243EFC49A6}" srcOrd="1" destOrd="0" presId="urn:microsoft.com/office/officeart/2005/8/layout/orgChart1"/>
    <dgm:cxn modelId="{CFD8D819-9C6E-4DCA-A34F-1AFD6148E894}" type="presParOf" srcId="{34125FF5-EB94-4758-9AE7-7D1B9BD10672}" destId="{084C96B0-95C7-4ACE-82AC-7C1F093BBC63}" srcOrd="2" destOrd="0" presId="urn:microsoft.com/office/officeart/2005/8/layout/orgChart1"/>
    <dgm:cxn modelId="{9BB74061-D331-4F9A-9357-84D824203B8D}" type="presParOf" srcId="{550D157E-7D36-489A-B9D4-D1DA3082E470}" destId="{CAEE0D7C-B0A1-4B73-AB25-F3EA97422E74}" srcOrd="2" destOrd="0" presId="urn:microsoft.com/office/officeart/2005/8/layout/orgChart1"/>
    <dgm:cxn modelId="{DD3053FC-A6CC-4762-9898-BA117FE7F171}" type="presParOf" srcId="{CAEE0D7C-B0A1-4B73-AB25-F3EA97422E74}" destId="{7D0F7A7E-6E7A-4BEA-AD56-082285D71EA4}" srcOrd="0" destOrd="0" presId="urn:microsoft.com/office/officeart/2005/8/layout/orgChart1"/>
    <dgm:cxn modelId="{7A1DAC1F-441B-42AA-BB29-7C4A90FD1551}" type="presParOf" srcId="{CAEE0D7C-B0A1-4B73-AB25-F3EA97422E74}" destId="{669DBE7F-ED0F-4E8A-8159-F9E488D6BAC3}" srcOrd="1" destOrd="0" presId="urn:microsoft.com/office/officeart/2005/8/layout/orgChart1"/>
    <dgm:cxn modelId="{474D991A-DA2E-444F-B549-6A4092B75F3C}" type="presParOf" srcId="{669DBE7F-ED0F-4E8A-8159-F9E488D6BAC3}" destId="{298C644E-21D2-4965-AFC0-1FE9626C92EE}" srcOrd="0" destOrd="0" presId="urn:microsoft.com/office/officeart/2005/8/layout/orgChart1"/>
    <dgm:cxn modelId="{14642C7A-6A35-4FF7-BE52-FEFC010B33BA}" type="presParOf" srcId="{298C644E-21D2-4965-AFC0-1FE9626C92EE}" destId="{033788CD-72E4-4674-A038-8697EB280FD0}" srcOrd="0" destOrd="0" presId="urn:microsoft.com/office/officeart/2005/8/layout/orgChart1"/>
    <dgm:cxn modelId="{5CCC5453-0301-479C-871C-174348E18B9B}" type="presParOf" srcId="{298C644E-21D2-4965-AFC0-1FE9626C92EE}" destId="{066E4EDA-B2B5-444D-B1CD-09C59C311F99}" srcOrd="1" destOrd="0" presId="urn:microsoft.com/office/officeart/2005/8/layout/orgChart1"/>
    <dgm:cxn modelId="{6000EE2B-DFEE-4624-880E-5274C53A11B4}" type="presParOf" srcId="{669DBE7F-ED0F-4E8A-8159-F9E488D6BAC3}" destId="{C9C16918-7F02-4186-A731-70F28E01930B}" srcOrd="1" destOrd="0" presId="urn:microsoft.com/office/officeart/2005/8/layout/orgChart1"/>
    <dgm:cxn modelId="{49C9FA4B-F733-43D8-8023-709729AD309E}" type="presParOf" srcId="{669DBE7F-ED0F-4E8A-8159-F9E488D6BAC3}" destId="{8311151F-354B-4DA3-A3C9-85A9367A2923}" srcOrd="2" destOrd="0" presId="urn:microsoft.com/office/officeart/2005/8/layout/orgChart1"/>
    <dgm:cxn modelId="{C7517FF2-0273-49CD-89D2-1863C2728075}" type="presParOf" srcId="{CAEE0D7C-B0A1-4B73-AB25-F3EA97422E74}" destId="{AE749559-C79C-49EA-B166-4577CABDDE11}" srcOrd="2" destOrd="0" presId="urn:microsoft.com/office/officeart/2005/8/layout/orgChart1"/>
    <dgm:cxn modelId="{E6122AE8-3A0E-4ABE-A1D2-897BE01C8656}" type="presParOf" srcId="{CAEE0D7C-B0A1-4B73-AB25-F3EA97422E74}" destId="{D1D27C5F-D81B-4979-985D-2909830FA54E}" srcOrd="3" destOrd="0" presId="urn:microsoft.com/office/officeart/2005/8/layout/orgChart1"/>
    <dgm:cxn modelId="{04E6D74C-DF51-4FE6-AD31-18F94D2F61D1}" type="presParOf" srcId="{D1D27C5F-D81B-4979-985D-2909830FA54E}" destId="{FE7CA874-3B2C-4F2B-A740-A8520FC2BCF3}" srcOrd="0" destOrd="0" presId="urn:microsoft.com/office/officeart/2005/8/layout/orgChart1"/>
    <dgm:cxn modelId="{96544E51-ABFF-4C8B-8594-9179A3A91214}" type="presParOf" srcId="{FE7CA874-3B2C-4F2B-A740-A8520FC2BCF3}" destId="{AC20562E-6E78-4732-9D6F-CB45F0B24997}" srcOrd="0" destOrd="0" presId="urn:microsoft.com/office/officeart/2005/8/layout/orgChart1"/>
    <dgm:cxn modelId="{E8D26111-5C09-4547-AA27-3DA760F3A6AB}" type="presParOf" srcId="{FE7CA874-3B2C-4F2B-A740-A8520FC2BCF3}" destId="{97E31E94-7609-4ACF-BF8B-B00407AA75F6}" srcOrd="1" destOrd="0" presId="urn:microsoft.com/office/officeart/2005/8/layout/orgChart1"/>
    <dgm:cxn modelId="{7AB82BB8-0DE5-4435-8434-34D8A0E84B5E}" type="presParOf" srcId="{D1D27C5F-D81B-4979-985D-2909830FA54E}" destId="{FD3B60CA-5765-4FA2-8114-C424F620AC49}" srcOrd="1" destOrd="0" presId="urn:microsoft.com/office/officeart/2005/8/layout/orgChart1"/>
    <dgm:cxn modelId="{B60A525D-76AD-4985-8E1C-29F26BE4BDFF}" type="presParOf" srcId="{D1D27C5F-D81B-4979-985D-2909830FA54E}" destId="{35A09291-0385-4EBE-87AE-2635788EA0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49559-C79C-49EA-B166-4577CABDDE11}">
      <dsp:nvSpPr>
        <dsp:cNvPr id="0" name=""/>
        <dsp:cNvSpPr/>
      </dsp:nvSpPr>
      <dsp:spPr>
        <a:xfrm>
          <a:off x="4114941" y="1177881"/>
          <a:ext cx="214162" cy="882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669"/>
              </a:lnTo>
              <a:lnTo>
                <a:pt x="214162" y="882669"/>
              </a:lnTo>
            </a:path>
          </a:pathLst>
        </a:custGeom>
        <a:noFill/>
        <a:ln w="25400" cap="flat" cmpd="sng" algn="ctr">
          <a:solidFill>
            <a:srgbClr val="E2749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F7A7E-6E7A-4BEA-AD56-082285D71EA4}">
      <dsp:nvSpPr>
        <dsp:cNvPr id="0" name=""/>
        <dsp:cNvSpPr/>
      </dsp:nvSpPr>
      <dsp:spPr>
        <a:xfrm>
          <a:off x="3900496" y="1177881"/>
          <a:ext cx="214445" cy="882669"/>
        </a:xfrm>
        <a:custGeom>
          <a:avLst/>
          <a:gdLst/>
          <a:ahLst/>
          <a:cxnLst/>
          <a:rect l="0" t="0" r="0" b="0"/>
          <a:pathLst>
            <a:path>
              <a:moveTo>
                <a:pt x="214445" y="0"/>
              </a:moveTo>
              <a:lnTo>
                <a:pt x="214445" y="882669"/>
              </a:lnTo>
              <a:lnTo>
                <a:pt x="0" y="882669"/>
              </a:lnTo>
            </a:path>
          </a:pathLst>
        </a:custGeom>
        <a:noFill/>
        <a:ln w="25400" cap="flat" cmpd="sng" algn="ctr">
          <a:solidFill>
            <a:srgbClr val="E2749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DB393-18A4-40B1-804A-D34C693AF7CC}">
      <dsp:nvSpPr>
        <dsp:cNvPr id="0" name=""/>
        <dsp:cNvSpPr/>
      </dsp:nvSpPr>
      <dsp:spPr>
        <a:xfrm>
          <a:off x="4114941" y="1177881"/>
          <a:ext cx="2850332" cy="2044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447"/>
              </a:lnTo>
              <a:lnTo>
                <a:pt x="2850332" y="1797447"/>
              </a:lnTo>
              <a:lnTo>
                <a:pt x="2850332" y="2044802"/>
              </a:lnTo>
            </a:path>
          </a:pathLst>
        </a:custGeom>
        <a:noFill/>
        <a:ln w="25400" cap="flat" cmpd="sng" algn="ctr">
          <a:solidFill>
            <a:srgbClr val="E2749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3F085-B690-48F3-9DA1-B7A841C6F441}">
      <dsp:nvSpPr>
        <dsp:cNvPr id="0" name=""/>
        <dsp:cNvSpPr/>
      </dsp:nvSpPr>
      <dsp:spPr>
        <a:xfrm>
          <a:off x="4069080" y="1177881"/>
          <a:ext cx="91440" cy="2044802"/>
        </a:xfrm>
        <a:custGeom>
          <a:avLst/>
          <a:gdLst/>
          <a:ahLst/>
          <a:cxnLst/>
          <a:rect l="0" t="0" r="0" b="0"/>
          <a:pathLst>
            <a:path>
              <a:moveTo>
                <a:pt x="45861" y="0"/>
              </a:moveTo>
              <a:lnTo>
                <a:pt x="45861" y="1797447"/>
              </a:lnTo>
              <a:lnTo>
                <a:pt x="45720" y="1797447"/>
              </a:lnTo>
              <a:lnTo>
                <a:pt x="45720" y="2044802"/>
              </a:lnTo>
            </a:path>
          </a:pathLst>
        </a:custGeom>
        <a:noFill/>
        <a:ln w="25400" cap="flat" cmpd="sng" algn="ctr">
          <a:solidFill>
            <a:srgbClr val="E2749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81AA3-2218-44D3-906A-405B3E2E88B3}">
      <dsp:nvSpPr>
        <dsp:cNvPr id="0" name=""/>
        <dsp:cNvSpPr/>
      </dsp:nvSpPr>
      <dsp:spPr>
        <a:xfrm>
          <a:off x="1264326" y="1177881"/>
          <a:ext cx="2850614" cy="2044802"/>
        </a:xfrm>
        <a:custGeom>
          <a:avLst/>
          <a:gdLst/>
          <a:ahLst/>
          <a:cxnLst/>
          <a:rect l="0" t="0" r="0" b="0"/>
          <a:pathLst>
            <a:path>
              <a:moveTo>
                <a:pt x="2850614" y="0"/>
              </a:moveTo>
              <a:lnTo>
                <a:pt x="2850614" y="1797447"/>
              </a:lnTo>
              <a:lnTo>
                <a:pt x="0" y="1797447"/>
              </a:lnTo>
              <a:lnTo>
                <a:pt x="0" y="2044802"/>
              </a:lnTo>
            </a:path>
          </a:pathLst>
        </a:custGeom>
        <a:noFill/>
        <a:ln w="25400" cap="flat" cmpd="sng" algn="ctr">
          <a:solidFill>
            <a:srgbClr val="E1759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5BCB6-B528-4F0C-AF33-1D795C3BEF29}">
      <dsp:nvSpPr>
        <dsp:cNvPr id="0" name=""/>
        <dsp:cNvSpPr/>
      </dsp:nvSpPr>
      <dsp:spPr>
        <a:xfrm>
          <a:off x="2940687" y="0"/>
          <a:ext cx="2348507" cy="1177881"/>
        </a:xfrm>
        <a:prstGeom prst="rect">
          <a:avLst/>
        </a:prstGeom>
        <a:solidFill>
          <a:srgbClr val="E17591"/>
        </a:solidFill>
        <a:ln w="25400" cap="flat" cmpd="sng" algn="ctr">
          <a:solidFill>
            <a:srgbClr val="FFE4B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Schulleiter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Herr C. Wallat</a:t>
          </a:r>
        </a:p>
      </dsp:txBody>
      <dsp:txXfrm>
        <a:off x="2940687" y="0"/>
        <a:ext cx="2348507" cy="1177881"/>
      </dsp:txXfrm>
    </dsp:sp>
    <dsp:sp modelId="{A67CBF61-2AA2-43AE-95B3-95B1C2E09110}">
      <dsp:nvSpPr>
        <dsp:cNvPr id="0" name=""/>
        <dsp:cNvSpPr/>
      </dsp:nvSpPr>
      <dsp:spPr>
        <a:xfrm>
          <a:off x="86444" y="3222684"/>
          <a:ext cx="2355763" cy="1177881"/>
        </a:xfrm>
        <a:prstGeom prst="rect">
          <a:avLst/>
        </a:prstGeom>
        <a:solidFill>
          <a:srgbClr val="E17591"/>
        </a:solidFill>
        <a:ln w="25400" cap="flat" cmpd="sng" algn="ctr">
          <a:solidFill>
            <a:srgbClr val="FFE4B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Abteilungsleitung  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Jahrgänge 5 – 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Frau I. Funke</a:t>
          </a:r>
        </a:p>
      </dsp:txBody>
      <dsp:txXfrm>
        <a:off x="86444" y="3222684"/>
        <a:ext cx="2355763" cy="1177881"/>
      </dsp:txXfrm>
    </dsp:sp>
    <dsp:sp modelId="{6AF112C4-A2BE-452A-A9F2-42CF4FFD82E4}">
      <dsp:nvSpPr>
        <dsp:cNvPr id="0" name=""/>
        <dsp:cNvSpPr/>
      </dsp:nvSpPr>
      <dsp:spPr>
        <a:xfrm>
          <a:off x="2936918" y="3222684"/>
          <a:ext cx="2355763" cy="1177881"/>
        </a:xfrm>
        <a:prstGeom prst="rect">
          <a:avLst/>
        </a:prstGeom>
        <a:solidFill>
          <a:srgbClr val="E17591"/>
        </a:solidFill>
        <a:ln w="25400" cap="flat" cmpd="sng" algn="ctr">
          <a:solidFill>
            <a:srgbClr val="FFE4B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Abteilungsleitung II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Jahrgänge 8 – 10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Herr Dr. K. Frings</a:t>
          </a:r>
        </a:p>
      </dsp:txBody>
      <dsp:txXfrm>
        <a:off x="2936918" y="3222684"/>
        <a:ext cx="2355763" cy="1177881"/>
      </dsp:txXfrm>
    </dsp:sp>
    <dsp:sp modelId="{386D067E-97F9-47F1-83B5-3BB899D8BD54}">
      <dsp:nvSpPr>
        <dsp:cNvPr id="0" name=""/>
        <dsp:cNvSpPr/>
      </dsp:nvSpPr>
      <dsp:spPr>
        <a:xfrm>
          <a:off x="5787391" y="3222684"/>
          <a:ext cx="2355763" cy="1177881"/>
        </a:xfrm>
        <a:prstGeom prst="rect">
          <a:avLst/>
        </a:prstGeom>
        <a:solidFill>
          <a:srgbClr val="E17591"/>
        </a:solidFill>
        <a:ln w="25400" cap="flat" cmpd="sng" algn="ctr">
          <a:solidFill>
            <a:srgbClr val="FFE4B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Abteilungsleitung III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Jahrgänge 11 – 13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Frau C. </a:t>
          </a:r>
          <a:r>
            <a:rPr lang="de-DE" sz="1800" kern="1200" baseline="0" dirty="0" err="1">
              <a:solidFill>
                <a:srgbClr val="FFE4B5"/>
              </a:solidFill>
              <a:latin typeface="Futura Hv BT" pitchFamily="34" charset="0"/>
            </a:rPr>
            <a:t>Krisam</a:t>
          </a:r>
          <a:endParaRPr lang="de-DE" sz="1800" kern="1200" baseline="0" dirty="0">
            <a:solidFill>
              <a:srgbClr val="FFE4B5"/>
            </a:solidFill>
            <a:latin typeface="Futura Hv BT" pitchFamily="34" charset="0"/>
          </a:endParaRPr>
        </a:p>
      </dsp:txBody>
      <dsp:txXfrm>
        <a:off x="5787391" y="3222684"/>
        <a:ext cx="2355763" cy="1177881"/>
      </dsp:txXfrm>
    </dsp:sp>
    <dsp:sp modelId="{033788CD-72E4-4674-A038-8697EB280FD0}">
      <dsp:nvSpPr>
        <dsp:cNvPr id="0" name=""/>
        <dsp:cNvSpPr/>
      </dsp:nvSpPr>
      <dsp:spPr>
        <a:xfrm>
          <a:off x="1544733" y="1471609"/>
          <a:ext cx="2355763" cy="1177881"/>
        </a:xfrm>
        <a:prstGeom prst="rect">
          <a:avLst/>
        </a:prstGeom>
        <a:solidFill>
          <a:srgbClr val="E17591"/>
        </a:solidFill>
        <a:ln w="25400" cap="flat" cmpd="sng" algn="ctr">
          <a:solidFill>
            <a:srgbClr val="FFE4B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baseline="0" dirty="0">
            <a:solidFill>
              <a:srgbClr val="FFE4B5"/>
            </a:solidFill>
            <a:latin typeface="Futura Hv BT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Stellvertretende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Schulleitung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Herr V. Achenbach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baseline="0" dirty="0">
            <a:solidFill>
              <a:srgbClr val="FFE4B5"/>
            </a:solidFill>
            <a:latin typeface="Futura Hv BT" pitchFamily="34" charset="0"/>
          </a:endParaRPr>
        </a:p>
      </dsp:txBody>
      <dsp:txXfrm>
        <a:off x="1544733" y="1471609"/>
        <a:ext cx="2355763" cy="1177881"/>
      </dsp:txXfrm>
    </dsp:sp>
    <dsp:sp modelId="{AC20562E-6E78-4732-9D6F-CB45F0B24997}">
      <dsp:nvSpPr>
        <dsp:cNvPr id="0" name=""/>
        <dsp:cNvSpPr/>
      </dsp:nvSpPr>
      <dsp:spPr>
        <a:xfrm>
          <a:off x="4329103" y="1471609"/>
          <a:ext cx="2355763" cy="1177881"/>
        </a:xfrm>
        <a:prstGeom prst="rect">
          <a:avLst/>
        </a:prstGeom>
        <a:solidFill>
          <a:srgbClr val="E17591"/>
        </a:solidFill>
        <a:ln w="25400" cap="flat" cmpd="sng" algn="ctr">
          <a:solidFill>
            <a:srgbClr val="FFE4B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Didaktische Leitung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Frau N. </a:t>
          </a:r>
          <a:r>
            <a:rPr lang="de-DE" sz="1800" kern="1200" baseline="0" dirty="0" err="1">
              <a:solidFill>
                <a:srgbClr val="FFE4B5"/>
              </a:solidFill>
              <a:latin typeface="Futura Hv BT" pitchFamily="34" charset="0"/>
            </a:rPr>
            <a:t>Kierdorf</a:t>
          </a:r>
          <a:endParaRPr lang="de-DE" sz="1800" kern="1200" baseline="0" dirty="0">
            <a:solidFill>
              <a:srgbClr val="FFE4B5"/>
            </a:solidFill>
            <a:latin typeface="Futura Hv BT" pitchFamily="34" charset="0"/>
          </a:endParaRPr>
        </a:p>
      </dsp:txBody>
      <dsp:txXfrm>
        <a:off x="4329103" y="1471609"/>
        <a:ext cx="2355763" cy="117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5106D48-DB92-46E8-8A67-B14EB98F89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490" cy="49665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0AC6FD-8978-4AEB-8D14-A4E251CD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834" y="0"/>
            <a:ext cx="2943490" cy="49665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4B7EAD-D4E2-4F8D-A6B1-9B104045CDE7}" type="datetimeFigureOut">
              <a:rPr lang="de-DE"/>
              <a:pPr>
                <a:defRPr/>
              </a:pPr>
              <a:t>21.11.2023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F26C81-E8AE-4558-BEDC-22F7E6C59F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6814"/>
            <a:ext cx="2943490" cy="496649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DFF9E1-4CDB-47C4-A899-6C140ED4F2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834" y="9426814"/>
            <a:ext cx="2943490" cy="496649"/>
          </a:xfrm>
          <a:prstGeom prst="rect">
            <a:avLst/>
          </a:prstGeom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2C1D788-425F-49B8-974F-187EFFC96D2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0964578-92CD-41EF-A64C-9AA54DB545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490" cy="49665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932128-F4D3-4140-9779-3448301F217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834" y="0"/>
            <a:ext cx="2943490" cy="49665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FEC166C-602C-46FA-887E-DB2CCD9C2C51}" type="datetimeFigureOut">
              <a:rPr lang="de-DE"/>
              <a:pPr>
                <a:defRPr/>
              </a:pPr>
              <a:t>21.11.2023</a:t>
            </a:fld>
            <a:endParaRPr lang="de-DE" dirty="0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AA012B0F-6B88-4A90-AC31-DEFF4813E1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63F89A7E-34EA-45D7-8A34-B0A074825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656" y="4714201"/>
            <a:ext cx="5435602" cy="4466668"/>
          </a:xfrm>
          <a:prstGeom prst="rect">
            <a:avLst/>
          </a:prstGeom>
        </p:spPr>
        <p:txBody>
          <a:bodyPr vert="horz" lIns="92089" tIns="46045" rIns="92089" bIns="46045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F3785E-5CEE-45E2-A9A6-CC7188BBF0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6814"/>
            <a:ext cx="2943490" cy="496649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04CFE7-D99B-40B4-A3E0-C7847A146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834" y="9426814"/>
            <a:ext cx="2943490" cy="496649"/>
          </a:xfrm>
          <a:prstGeom prst="rect">
            <a:avLst/>
          </a:prstGeom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BABFDA-4C2A-42C7-AAFB-591779E9627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2625" y="860425"/>
            <a:ext cx="5386388" cy="30305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ABFDA-4C2A-42C7-AAFB-591779E96275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95694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7651CA-10A2-4B74-885E-78E8765A58BB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CC94AA-A090-47C4-ABE0-9BE41981EE26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522EE5-AFE2-44F2-92BF-8558467A0C75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B17CCC-2BEE-4D0F-9F17-FA264AB9666F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92AA8C-0201-4849-BE8E-D13B5762A912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9DC1E8-A300-4B0A-A223-DCA45356E78E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AD2296-872A-4964-8492-6B48AAC7E1E3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BC2DD9-510E-42C9-B7F9-ABAFE71A2261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47EE5B-6B60-4F6F-8219-2662AD5227D5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4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E02D6F-5029-4E43-BD43-31BEC397A7A3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2D6C2A-EA7A-4521-B2BE-588EE9523659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9ECDE2-A7F4-494E-B622-9908807CB440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4671AD-E6A4-4E52-BC5B-546042B23D5F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CB0233-4DC9-4DF8-A8D3-4004370B6319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EFB91F-EFD3-414A-9F67-0F092EA3D131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71518-C7A2-455E-876B-F9355385075C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FD4BB5-E267-457D-A479-E5FFE304F48D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201EC9-851E-4D46-A2BC-4B4B2D17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252B-A6F1-4882-97CE-333ACCBDC266}" type="datetimeFigureOut">
              <a:rPr lang="de-DE"/>
              <a:pPr>
                <a:defRPr/>
              </a:pPr>
              <a:t>21.11.2023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29945E-924E-446C-9B30-D23C1BCA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109CF6-90A2-4279-8969-9AC9E786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08D96-CE1B-4506-90BE-037533E8935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7064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5201EC9-851E-4D46-A2BC-4B4B2D17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1EF3-2056-41B4-BA95-3BD47C564DC6}" type="datetimeFigureOut">
              <a:rPr lang="de-DE"/>
              <a:pPr>
                <a:defRPr/>
              </a:pPr>
              <a:t>21.11.2023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D29945E-924E-446C-9B30-D23C1BCA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0109CF6-90A2-4279-8969-9AC9E786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68F73-0EB2-4A19-B2B0-E29A3E9BB28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87B6624-D5D7-42C4-B1ED-96EE38A5F0CA}"/>
              </a:ext>
            </a:extLst>
          </p:cNvPr>
          <p:cNvSpPr txBox="1"/>
          <p:nvPr userDrawn="1"/>
        </p:nvSpPr>
        <p:spPr>
          <a:xfrm>
            <a:off x="7965356" y="6286500"/>
            <a:ext cx="3786187" cy="369888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1" hangingPunct="1">
              <a:defRPr/>
            </a:pPr>
            <a:r>
              <a:rPr lang="de-DE" cap="small" dirty="0">
                <a:solidFill>
                  <a:srgbClr val="FFE4B5"/>
                </a:solidFill>
                <a:latin typeface="Futura Hv BT" pitchFamily="34" charset="0"/>
                <a:cs typeface="+mn-cs"/>
              </a:rPr>
              <a:t>Gesamtschule Bergheim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FAEEA2DB-EBAC-4B6B-BF03-50DE68E96A07}"/>
              </a:ext>
            </a:extLst>
          </p:cNvPr>
          <p:cNvCxnSpPr/>
          <p:nvPr userDrawn="1"/>
        </p:nvCxnSpPr>
        <p:spPr>
          <a:xfrm flipV="1">
            <a:off x="7608168" y="6599239"/>
            <a:ext cx="4143375" cy="14287"/>
          </a:xfrm>
          <a:prstGeom prst="line">
            <a:avLst/>
          </a:prstGeom>
          <a:ln w="31750">
            <a:solidFill>
              <a:srgbClr val="FFE4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8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274C"/>
            </a:gs>
            <a:gs pos="25000">
              <a:srgbClr val="D84269"/>
            </a:gs>
            <a:gs pos="50000">
              <a:srgbClr val="B6284D"/>
            </a:gs>
            <a:gs pos="75000">
              <a:srgbClr val="D84269"/>
            </a:gs>
            <a:gs pos="100000">
              <a:srgbClr val="B7274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201EC9-851E-4D46-A2BC-4B4B2D171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D0C398-8543-4F8F-A805-3D55D036A7AF}" type="datetimeFigureOut">
              <a:rPr lang="de-DE"/>
              <a:pPr>
                <a:defRPr/>
              </a:pPr>
              <a:t>21.11.2023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29945E-924E-446C-9B30-D23C1BCAA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109CF6-90A2-4279-8969-9AC9E7866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DB343F-DB44-4719-B9D6-0AD52784B60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87B6624-D5D7-42C4-B1ED-96EE38A5F0CA}"/>
              </a:ext>
            </a:extLst>
          </p:cNvPr>
          <p:cNvSpPr txBox="1"/>
          <p:nvPr userDrawn="1"/>
        </p:nvSpPr>
        <p:spPr>
          <a:xfrm>
            <a:off x="7854429" y="6286500"/>
            <a:ext cx="3786187" cy="369888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1" hangingPunct="1">
              <a:defRPr/>
            </a:pPr>
            <a:r>
              <a:rPr lang="de-DE" cap="small" dirty="0">
                <a:solidFill>
                  <a:srgbClr val="FFE4B5"/>
                </a:solidFill>
                <a:latin typeface="Futura Hv BT" pitchFamily="34" charset="0"/>
                <a:cs typeface="+mn-cs"/>
              </a:rPr>
              <a:t>Gesamtschule Bergheim</a:t>
            </a:r>
          </a:p>
        </p:txBody>
      </p:sp>
      <p:cxnSp>
        <p:nvCxnSpPr>
          <p:cNvPr id="8" name="Gerade Verbindung 5">
            <a:extLst>
              <a:ext uri="{FF2B5EF4-FFF2-40B4-BE49-F238E27FC236}">
                <a16:creationId xmlns:a16="http://schemas.microsoft.com/office/drawing/2014/main" id="{FAEEA2DB-EBAC-4B6B-BF03-50DE68E96A07}"/>
              </a:ext>
            </a:extLst>
          </p:cNvPr>
          <p:cNvCxnSpPr/>
          <p:nvPr userDrawn="1"/>
        </p:nvCxnSpPr>
        <p:spPr>
          <a:xfrm flipV="1">
            <a:off x="7497241" y="6599239"/>
            <a:ext cx="4143375" cy="14287"/>
          </a:xfrm>
          <a:prstGeom prst="line">
            <a:avLst/>
          </a:prstGeom>
          <a:ln w="31750">
            <a:solidFill>
              <a:srgbClr val="FFE4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5B490-5E72-4D80-8E98-429C12DE63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8445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de-DE" cap="small" dirty="0">
                <a:solidFill>
                  <a:srgbClr val="FFE4B5"/>
                </a:solidFill>
                <a:latin typeface="Futura Hv BT" pitchFamily="34" charset="0"/>
              </a:rPr>
              <a:t>Gesamtschule Bergheim</a:t>
            </a:r>
          </a:p>
        </p:txBody>
      </p:sp>
      <p:pic>
        <p:nvPicPr>
          <p:cNvPr id="4099" name="Inhaltsplatzhalter 3" descr="schulbil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9496" y="2132856"/>
            <a:ext cx="5729288" cy="4151312"/>
          </a:xfrm>
        </p:spPr>
      </p:pic>
      <p:sp>
        <p:nvSpPr>
          <p:cNvPr id="4100" name="Textfeld 4"/>
          <p:cNvSpPr txBox="1">
            <a:spLocks noChangeArrowheads="1"/>
          </p:cNvSpPr>
          <p:nvPr/>
        </p:nvSpPr>
        <p:spPr bwMode="auto">
          <a:xfrm>
            <a:off x="3503613" y="1052514"/>
            <a:ext cx="535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Herzlich willkommen!</a:t>
            </a:r>
          </a:p>
        </p:txBody>
      </p:sp>
      <p:pic>
        <p:nvPicPr>
          <p:cNvPr id="4102" name="Picture 11" descr="MINT-Hau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67" y="3649199"/>
            <a:ext cx="1536801" cy="124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Quellbild anzei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46" y="5139560"/>
            <a:ext cx="1609114" cy="6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ellbild anzei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923" y="2295647"/>
            <a:ext cx="1121376" cy="10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246" y="2315085"/>
            <a:ext cx="2016713" cy="1124561"/>
          </a:xfrm>
          <a:prstGeom prst="rect">
            <a:avLst/>
          </a:prstGeom>
        </p:spPr>
      </p:pic>
      <p:pic>
        <p:nvPicPr>
          <p:cNvPr id="1032" name="Picture 8" descr="Quellbild anzei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286" y="5152463"/>
            <a:ext cx="1978403" cy="6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ellbild anzeig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98" y="3535722"/>
            <a:ext cx="1345580" cy="13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Inhaltsplatzhalter 2">
            <a:extLst>
              <a:ext uri="{FF2B5EF4-FFF2-40B4-BE49-F238E27FC236}">
                <a16:creationId xmlns:a16="http://schemas.microsoft.com/office/drawing/2014/main" id="{BC872138-1533-4044-B1F6-92932F7E5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4533159"/>
            <a:ext cx="9325224" cy="144016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3. Förder- und 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Forderunterricht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(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FöFo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)</a:t>
            </a:r>
            <a:b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</a:br>
            <a:endParaRPr lang="de-DE" altLang="de-DE" sz="700" dirty="0">
              <a:solidFill>
                <a:srgbClr val="FFE4B5"/>
              </a:solidFill>
              <a:latin typeface="Futura Hv BT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LRS und LRS-M in kleinen Gruppen, klassenübergreifend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Forderunterricht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in Englisch in kleinen Gruppen, klassenübergreifend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93F1ED3-A709-4CF1-8653-2924FC6273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1337" y="511397"/>
            <a:ext cx="8569325" cy="74656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de-DE" altLang="de-DE" sz="3200" dirty="0">
                <a:solidFill>
                  <a:srgbClr val="FFE4B5"/>
                </a:solidFill>
                <a:latin typeface="Futura Hv BT" pitchFamily="34" charset="0"/>
                <a:ea typeface="+mn-ea"/>
                <a:cs typeface="Arial" panose="020B0604020202020204" pitchFamily="34" charset="0"/>
              </a:rPr>
              <a:t>Individuelle Förderung ab Klasse 5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604761"/>
            <a:ext cx="4029456" cy="2688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4D33CE12-981A-4FBA-9D5B-58D7AC00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4149080"/>
            <a:ext cx="10297144" cy="208823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Känguru-Wettbewerb Mathematik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Informatik-Biber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Vorlesewettbewerb des Deutschen Buchhandels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AG mit 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Sozialpraktikant:innen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der Q1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Erwerb von Fremdsprachendiplomen: DELE, DELF, Cambridge-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Certificate</a:t>
            </a:r>
            <a:endParaRPr lang="de-DE" altLang="de-DE" sz="2000" dirty="0">
              <a:solidFill>
                <a:srgbClr val="FFE4B5"/>
              </a:solidFill>
              <a:latin typeface="Futura Hv BT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92" y="1228620"/>
            <a:ext cx="5151633" cy="3376701"/>
          </a:xfrm>
          <a:prstGeom prst="rect">
            <a:avLst/>
          </a:prstGeom>
        </p:spPr>
      </p:pic>
      <p:sp>
        <p:nvSpPr>
          <p:cNvPr id="10" name="Textfeld 6"/>
          <p:cNvSpPr txBox="1">
            <a:spLocks noChangeArrowheads="1"/>
          </p:cNvSpPr>
          <p:nvPr/>
        </p:nvSpPr>
        <p:spPr bwMode="auto">
          <a:xfrm>
            <a:off x="2549525" y="486182"/>
            <a:ext cx="7092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Individuelle Förderung ab Klasse 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4D33CE12-981A-4FBA-9D5B-58D7AC00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4788738"/>
            <a:ext cx="10225136" cy="1304558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Instrumenten-Karussell in Zusammenarbeit mit der Musikschule LA MUSICA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Bläser-AG mit individuellem Unterricht in einem Blasinstrument dienstags, 6. Std.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  <a:sym typeface="Wingdings" pitchFamily="2" charset="2"/>
              </a:rPr>
              <a:t>QIG-Band</a:t>
            </a:r>
          </a:p>
        </p:txBody>
      </p:sp>
      <p:pic>
        <p:nvPicPr>
          <p:cNvPr id="2765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444626"/>
            <a:ext cx="3888432" cy="314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2549525" y="486182"/>
            <a:ext cx="7092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Musische Förderung ab Klasse 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Inhaltsplatzhalter 2"/>
          <p:cNvSpPr>
            <a:spLocks noGrp="1"/>
          </p:cNvSpPr>
          <p:nvPr>
            <p:ph idx="1"/>
          </p:nvPr>
        </p:nvSpPr>
        <p:spPr>
          <a:xfrm>
            <a:off x="479376" y="3709438"/>
            <a:ext cx="10729192" cy="109260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Leistungsdifferenzierter Unterricht (Grundkurse </a:t>
            </a:r>
            <a:b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</a:b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und Erweiterungskurse) in Mathematik und Englisch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Neigungsdifferenzierung (Wahlpflichtfach WP)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412777"/>
            <a:ext cx="4362983" cy="2081054"/>
          </a:xfrm>
          <a:prstGeom prst="rect">
            <a:avLst/>
          </a:prstGeom>
        </p:spPr>
      </p:pic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1847528" y="584348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Individuelle Schullaufbahn ab Klasse 7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64568" y="4944521"/>
            <a:ext cx="5328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  <a:cs typeface="+mn-cs"/>
              </a:rPr>
              <a:t>Zweite Fremdsprache Spanisch</a:t>
            </a:r>
          </a:p>
          <a:p>
            <a:pPr marL="742950" lvl="1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  <a:cs typeface="+mn-cs"/>
              </a:rPr>
              <a:t>Darstellen und Gestalten</a:t>
            </a:r>
          </a:p>
          <a:p>
            <a:pPr marL="742950" lvl="1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  <a:cs typeface="+mn-cs"/>
              </a:rPr>
              <a:t>Informatik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14256" y="4898919"/>
            <a:ext cx="53285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Naturwissenschaften</a:t>
            </a:r>
          </a:p>
          <a:p>
            <a:pPr marL="742950" lvl="1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Wirtschaft &amp; Arbeitswelt (Wirtschaft, Technik, Hauswirtschaft)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1A38A6F9-5A14-46AA-A505-A501BBBCD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55249"/>
              </p:ext>
            </p:extLst>
          </p:nvPr>
        </p:nvGraphicFramePr>
        <p:xfrm>
          <a:off x="1981200" y="1500188"/>
          <a:ext cx="8350250" cy="4592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0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8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  <a:latin typeface="Futura Hv BT" pitchFamily="34" charset="0"/>
                        </a:rPr>
                        <a:t>Std.</a:t>
                      </a:r>
                    </a:p>
                  </a:txBody>
                  <a:tcPr marL="91444" marR="91444">
                    <a:solidFill>
                      <a:srgbClr val="851D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  <a:latin typeface="Futura Hv BT" pitchFamily="34" charset="0"/>
                        </a:rPr>
                        <a:t>Zeit</a:t>
                      </a:r>
                    </a:p>
                  </a:txBody>
                  <a:tcPr marL="91444" marR="91444">
                    <a:solidFill>
                      <a:srgbClr val="851D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  <a:latin typeface="Futura Hv BT" pitchFamily="34" charset="0"/>
                        </a:rPr>
                        <a:t>Mo</a:t>
                      </a:r>
                    </a:p>
                  </a:txBody>
                  <a:tcPr marL="91444" marR="91444">
                    <a:solidFill>
                      <a:srgbClr val="851D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  <a:latin typeface="Futura Hv BT" pitchFamily="34" charset="0"/>
                        </a:rPr>
                        <a:t>Di</a:t>
                      </a:r>
                    </a:p>
                  </a:txBody>
                  <a:tcPr marL="91444" marR="91444">
                    <a:solidFill>
                      <a:srgbClr val="851D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  <a:latin typeface="Futura Hv BT" pitchFamily="34" charset="0"/>
                        </a:rPr>
                        <a:t>Mi</a:t>
                      </a:r>
                    </a:p>
                  </a:txBody>
                  <a:tcPr marL="91444" marR="91444">
                    <a:solidFill>
                      <a:srgbClr val="851D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  <a:latin typeface="Futura Hv BT" pitchFamily="34" charset="0"/>
                        </a:rPr>
                        <a:t>Do</a:t>
                      </a:r>
                    </a:p>
                  </a:txBody>
                  <a:tcPr marL="91444" marR="91444">
                    <a:solidFill>
                      <a:srgbClr val="851D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  <a:latin typeface="Futura Hv BT" pitchFamily="34" charset="0"/>
                        </a:rPr>
                        <a:t>Fr</a:t>
                      </a:r>
                    </a:p>
                  </a:txBody>
                  <a:tcPr marL="91444" marR="91444">
                    <a:solidFill>
                      <a:srgbClr val="851D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1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07.55-08.40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Musik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FöFo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Mathe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Englisch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Mathe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2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08.45-09.30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Musik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FöFo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Englisch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Englisch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Mathe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40">
                <a:tc gridSpan="7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  <a:latin typeface="Futura Hv BT" pitchFamily="34" charset="0"/>
                        </a:rPr>
                        <a:t>      1. Pause von 20 Minuten</a:t>
                      </a:r>
                    </a:p>
                  </a:txBody>
                  <a:tcPr marL="91444" marR="91444">
                    <a:solidFill>
                      <a:srgbClr val="E175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3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09.50-10.35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Deutsch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Mathe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Kunst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GL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Deutsch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4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10.40-11.25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LZ D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LZ M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Kunst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LZ GL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Deutsch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  <a:latin typeface="Futura Hv BT" pitchFamily="34" charset="0"/>
                        </a:rPr>
                        <a:t>      2. Pause von 15 Minuten</a:t>
                      </a:r>
                    </a:p>
                  </a:txBody>
                  <a:tcPr marL="91444" marR="91444">
                    <a:solidFill>
                      <a:srgbClr val="E175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5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11.40-12.25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Sport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Biologie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Deutsch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Religion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Englisch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6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12.30-13.15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Sport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Biologie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GL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Religion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LZ E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  <a:latin typeface="Futura Hv BT" pitchFamily="34" charset="0"/>
                        </a:rPr>
                        <a:t>7     Einstündige</a:t>
                      </a:r>
                      <a:r>
                        <a:rPr lang="de-DE" baseline="0" dirty="0">
                          <a:solidFill>
                            <a:srgbClr val="FFE4B5"/>
                          </a:solidFill>
                          <a:latin typeface="Futura Hv BT" pitchFamily="34" charset="0"/>
                        </a:rPr>
                        <a:t> Mittagspause</a:t>
                      </a:r>
                      <a:endParaRPr lang="de-DE" dirty="0">
                        <a:solidFill>
                          <a:srgbClr val="FFE4B5"/>
                        </a:solidFill>
                        <a:latin typeface="Futura Hv BT" pitchFamily="34" charset="0"/>
                      </a:endParaRPr>
                    </a:p>
                  </a:txBody>
                  <a:tcPr marL="91444" marR="91444">
                    <a:solidFill>
                      <a:srgbClr val="E175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rgbClr val="851D38"/>
                          </a:solidFill>
                          <a:latin typeface="Futura Hv BT" pitchFamily="34" charset="0"/>
                          <a:ea typeface="+mn-ea"/>
                          <a:cs typeface="+mn-cs"/>
                        </a:rPr>
                        <a:t>LZ Beratung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kern="1200" dirty="0">
                        <a:solidFill>
                          <a:srgbClr val="851D38"/>
                        </a:solidFill>
                        <a:latin typeface="Futura Hv BT" pitchFamily="34" charset="0"/>
                        <a:ea typeface="+mn-ea"/>
                        <a:cs typeface="+mn-cs"/>
                      </a:endParaRPr>
                    </a:p>
                  </a:txBody>
                  <a:tcPr marL="91444" marR="91444">
                    <a:solidFill>
                      <a:srgbClr val="E175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8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14.15-15.00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TC/HW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>
                    <a:solidFill>
                      <a:srgbClr val="E175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VS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AG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>
                    <a:solidFill>
                      <a:srgbClr val="E175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9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15.00-15.45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TC/HW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>
                    <a:solidFill>
                      <a:srgbClr val="E175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Sport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  <a:latin typeface="Futura Hv BT" pitchFamily="34" charset="0"/>
                        </a:rPr>
                        <a:t>AG</a:t>
                      </a:r>
                    </a:p>
                  </a:txBody>
                  <a:tcPr marL="91444" marR="91444"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>
                    <a:solidFill>
                      <a:srgbClr val="E175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2174875" y="673734"/>
            <a:ext cx="7842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Ein Beispiel-Stundenplan Klasse 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Inhaltsplatzhalter 2"/>
          <p:cNvSpPr>
            <a:spLocks noGrp="1"/>
          </p:cNvSpPr>
          <p:nvPr>
            <p:ph idx="1"/>
          </p:nvPr>
        </p:nvSpPr>
        <p:spPr>
          <a:xfrm>
            <a:off x="1127448" y="1375568"/>
            <a:ext cx="6480720" cy="421367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Betreute Mittagsfreizeit durch Sporthelfer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Warme Mittagsmahlzeit in der Mensa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AGs bis zum 10. Jahrgang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Schulsanitätsdienst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Streitschlichtung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Jährliche Themenwoche für alle Jahrgänge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Schulbibliothek als Selbstlernzentrum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Schulcafé (Eltern-Engagement)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Mädchencafé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Computerraum mit Medienscouts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Buddys 5 + 8 </a:t>
            </a:r>
          </a:p>
        </p:txBody>
      </p:sp>
      <p:pic>
        <p:nvPicPr>
          <p:cNvPr id="3584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4" y="1239838"/>
            <a:ext cx="2876559" cy="36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6"/>
          <p:cNvSpPr txBox="1">
            <a:spLocks noChangeArrowheads="1"/>
          </p:cNvSpPr>
          <p:nvPr/>
        </p:nvSpPr>
        <p:spPr bwMode="auto">
          <a:xfrm>
            <a:off x="2423592" y="379412"/>
            <a:ext cx="709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Was es sonst noch alles gibt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Inhaltsplatzhalter 2">
            <a:extLst>
              <a:ext uri="{FF2B5EF4-FFF2-40B4-BE49-F238E27FC236}">
                <a16:creationId xmlns:a16="http://schemas.microsoft.com/office/drawing/2014/main" id="{B920EB73-CCE6-4A7A-8A3D-3F2F8737C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4005064"/>
            <a:ext cx="10657184" cy="194421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de-DE" sz="2000" dirty="0">
                <a:solidFill>
                  <a:srgbClr val="FFE4B5"/>
                </a:solidFill>
                <a:latin typeface="Futura Hv BT" pitchFamily="34" charset="0"/>
              </a:rPr>
              <a:t>    Unser Schulsozialarbeiter: Herr Kaymak    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sz="2000" dirty="0">
                <a:solidFill>
                  <a:srgbClr val="FFE4B5"/>
                </a:solidFill>
                <a:latin typeface="Futura Hv BT" pitchFamily="34" charset="0"/>
              </a:rPr>
              <a:t>Kinderschutz: Prävention und Intervention 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sz="2000" dirty="0">
                <a:solidFill>
                  <a:srgbClr val="FFE4B5"/>
                </a:solidFill>
                <a:latin typeface="Futura Hv BT" pitchFamily="34" charset="0"/>
              </a:rPr>
              <a:t>Beratung von </a:t>
            </a:r>
            <a:r>
              <a:rPr lang="de-DE" sz="2000" dirty="0" err="1">
                <a:solidFill>
                  <a:srgbClr val="FFE4B5"/>
                </a:solidFill>
                <a:latin typeface="Futura Hv BT" pitchFamily="34" charset="0"/>
              </a:rPr>
              <a:t>Schüler:innen</a:t>
            </a:r>
            <a:r>
              <a:rPr lang="de-DE" sz="2000" dirty="0">
                <a:solidFill>
                  <a:srgbClr val="FFE4B5"/>
                </a:solidFill>
                <a:latin typeface="Futura Hv BT" pitchFamily="34" charset="0"/>
              </a:rPr>
              <a:t> und Eltern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sz="2000" dirty="0">
                <a:solidFill>
                  <a:srgbClr val="FFE4B5"/>
                </a:solidFill>
                <a:latin typeface="Futura Hv BT" pitchFamily="34" charset="0"/>
              </a:rPr>
              <a:t>Unterstützung bei Antragstellung: Schulmaterial, Mittagsverpflegung, Klassenfahrt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93" y="1373990"/>
            <a:ext cx="4633558" cy="2424896"/>
          </a:xfrm>
          <a:prstGeom prst="rect">
            <a:avLst/>
          </a:prstGeom>
        </p:spPr>
      </p:pic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2783632" y="446803"/>
            <a:ext cx="709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Wie wir sonst noch unterstützen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feil nach oben 7">
            <a:extLst>
              <a:ext uri="{FF2B5EF4-FFF2-40B4-BE49-F238E27FC236}">
                <a16:creationId xmlns:a16="http://schemas.microsoft.com/office/drawing/2014/main" id="{EA4E3D96-D573-4428-AE07-3ABAF2030D9F}"/>
              </a:ext>
            </a:extLst>
          </p:cNvPr>
          <p:cNvSpPr/>
          <p:nvPr/>
        </p:nvSpPr>
        <p:spPr>
          <a:xfrm>
            <a:off x="1446250" y="932934"/>
            <a:ext cx="1047750" cy="5376386"/>
          </a:xfrm>
          <a:prstGeom prst="upArrow">
            <a:avLst/>
          </a:prstGeom>
          <a:solidFill>
            <a:srgbClr val="FFE4B5"/>
          </a:solidFill>
          <a:ln>
            <a:solidFill>
              <a:srgbClr val="DA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9942" name="Textfeld 9"/>
          <p:cNvSpPr txBox="1">
            <a:spLocks noChangeArrowheads="1"/>
          </p:cNvSpPr>
          <p:nvPr/>
        </p:nvSpPr>
        <p:spPr bwMode="auto">
          <a:xfrm>
            <a:off x="1379415" y="5555734"/>
            <a:ext cx="1260475" cy="369332"/>
          </a:xfrm>
          <a:prstGeom prst="rect">
            <a:avLst/>
          </a:prstGeom>
          <a:solidFill>
            <a:srgbClr val="E27491"/>
          </a:solidFill>
          <a:ln w="22225">
            <a:solidFill>
              <a:srgbClr val="851D38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E4B5"/>
                </a:solidFill>
                <a:latin typeface="Futura Hv BT" pitchFamily="34" charset="0"/>
              </a:rPr>
              <a:t>Klasse 9</a:t>
            </a:r>
          </a:p>
        </p:txBody>
      </p:sp>
      <p:sp>
        <p:nvSpPr>
          <p:cNvPr id="39943" name="Textfeld 12"/>
          <p:cNvSpPr txBox="1">
            <a:spLocks noChangeArrowheads="1"/>
          </p:cNvSpPr>
          <p:nvPr/>
        </p:nvSpPr>
        <p:spPr bwMode="auto">
          <a:xfrm>
            <a:off x="1379414" y="4986814"/>
            <a:ext cx="1260475" cy="369332"/>
          </a:xfrm>
          <a:prstGeom prst="rect">
            <a:avLst/>
          </a:prstGeom>
          <a:solidFill>
            <a:srgbClr val="E27491"/>
          </a:solidFill>
          <a:ln w="22225">
            <a:solidFill>
              <a:srgbClr val="851D38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FFE4B5"/>
                </a:solidFill>
                <a:latin typeface="Futura Hv BT" pitchFamily="34" charset="0"/>
              </a:rPr>
              <a:t>Klasse 10</a:t>
            </a:r>
          </a:p>
        </p:txBody>
      </p:sp>
      <p:sp>
        <p:nvSpPr>
          <p:cNvPr id="39944" name="Textfeld 13"/>
          <p:cNvSpPr txBox="1">
            <a:spLocks noChangeArrowheads="1"/>
          </p:cNvSpPr>
          <p:nvPr/>
        </p:nvSpPr>
        <p:spPr bwMode="auto">
          <a:xfrm>
            <a:off x="1379414" y="3748743"/>
            <a:ext cx="1260475" cy="647700"/>
          </a:xfrm>
          <a:prstGeom prst="rect">
            <a:avLst/>
          </a:prstGeom>
          <a:solidFill>
            <a:srgbClr val="E27491"/>
          </a:solidFill>
          <a:ln w="22225">
            <a:solidFill>
              <a:srgbClr val="851D38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E4B5"/>
                </a:solidFill>
                <a:latin typeface="Futura Hv BT" pitchFamily="34" charset="0"/>
              </a:rPr>
              <a:t>Klasse 11/EF</a:t>
            </a:r>
          </a:p>
        </p:txBody>
      </p:sp>
      <p:sp>
        <p:nvSpPr>
          <p:cNvPr id="39945" name="Textfeld 14"/>
          <p:cNvSpPr txBox="1">
            <a:spLocks noChangeArrowheads="1"/>
          </p:cNvSpPr>
          <p:nvPr/>
        </p:nvSpPr>
        <p:spPr bwMode="auto">
          <a:xfrm>
            <a:off x="1379414" y="2741851"/>
            <a:ext cx="1260475" cy="646113"/>
          </a:xfrm>
          <a:prstGeom prst="rect">
            <a:avLst/>
          </a:prstGeom>
          <a:solidFill>
            <a:srgbClr val="E27491"/>
          </a:solidFill>
          <a:ln w="22225">
            <a:solidFill>
              <a:srgbClr val="851D38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E4B5"/>
                </a:solidFill>
                <a:latin typeface="Futura Hv BT" pitchFamily="34" charset="0"/>
              </a:rPr>
              <a:t>Klasse 12/Q1</a:t>
            </a:r>
          </a:p>
        </p:txBody>
      </p:sp>
      <p:sp>
        <p:nvSpPr>
          <p:cNvPr id="39946" name="Textfeld 15"/>
          <p:cNvSpPr txBox="1">
            <a:spLocks noChangeArrowheads="1"/>
          </p:cNvSpPr>
          <p:nvPr/>
        </p:nvSpPr>
        <p:spPr bwMode="auto">
          <a:xfrm>
            <a:off x="1379414" y="1941752"/>
            <a:ext cx="1260475" cy="647700"/>
          </a:xfrm>
          <a:prstGeom prst="rect">
            <a:avLst/>
          </a:prstGeom>
          <a:solidFill>
            <a:srgbClr val="E27491"/>
          </a:solidFill>
          <a:ln w="22225">
            <a:solidFill>
              <a:srgbClr val="851D38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FFE4B5"/>
                </a:solidFill>
                <a:latin typeface="Futura Hv BT" pitchFamily="34" charset="0"/>
              </a:rPr>
              <a:t>Klasse 13/Q2</a:t>
            </a:r>
          </a:p>
        </p:txBody>
      </p:sp>
      <p:sp>
        <p:nvSpPr>
          <p:cNvPr id="39947" name="Textfeld 16"/>
          <p:cNvSpPr txBox="1">
            <a:spLocks noChangeArrowheads="1"/>
          </p:cNvSpPr>
          <p:nvPr/>
        </p:nvSpPr>
        <p:spPr bwMode="auto">
          <a:xfrm>
            <a:off x="3359696" y="5589240"/>
            <a:ext cx="4429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Erster Schulabschluss</a:t>
            </a:r>
          </a:p>
        </p:txBody>
      </p:sp>
      <p:sp>
        <p:nvSpPr>
          <p:cNvPr id="39948" name="Textfeld 18"/>
          <p:cNvSpPr txBox="1">
            <a:spLocks noChangeArrowheads="1"/>
          </p:cNvSpPr>
          <p:nvPr/>
        </p:nvSpPr>
        <p:spPr bwMode="auto">
          <a:xfrm>
            <a:off x="3359696" y="4232295"/>
            <a:ext cx="86409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Mittlerer Schulabschluss (Fachoberschulreife) mit der Berechtigung zum Besuch der gymnasialen Oberstufe)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Erweiterter Erster Schulabschluss nach Klasse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Abschlüsse für 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SuS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‘ im Gemeinsamen Lernen laut AO-SF</a:t>
            </a:r>
          </a:p>
        </p:txBody>
      </p:sp>
      <p:sp>
        <p:nvSpPr>
          <p:cNvPr id="39949" name="Textfeld 19"/>
          <p:cNvSpPr txBox="1">
            <a:spLocks noChangeArrowheads="1"/>
          </p:cNvSpPr>
          <p:nvPr/>
        </p:nvSpPr>
        <p:spPr bwMode="auto">
          <a:xfrm>
            <a:off x="3359696" y="2143065"/>
            <a:ext cx="7452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Nach Bestehen des Abiturs: Allgemeine Hochschulreife</a:t>
            </a:r>
          </a:p>
        </p:txBody>
      </p:sp>
      <p:sp>
        <p:nvSpPr>
          <p:cNvPr id="39950" name="Textfeld 20"/>
          <p:cNvSpPr txBox="1">
            <a:spLocks noChangeArrowheads="1"/>
          </p:cNvSpPr>
          <p:nvPr/>
        </p:nvSpPr>
        <p:spPr bwMode="auto">
          <a:xfrm>
            <a:off x="3359696" y="2937543"/>
            <a:ext cx="7092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Nach Q1: Fachhochschulreife (schulischer Teil)</a:t>
            </a:r>
          </a:p>
        </p:txBody>
      </p:sp>
      <p:sp>
        <p:nvSpPr>
          <p:cNvPr id="15" name="Textfeld 6"/>
          <p:cNvSpPr txBox="1">
            <a:spLocks noChangeArrowheads="1"/>
          </p:cNvSpPr>
          <p:nvPr/>
        </p:nvSpPr>
        <p:spPr bwMode="auto">
          <a:xfrm>
            <a:off x="2819251" y="476672"/>
            <a:ext cx="709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Wir bieten alle Schulabschlüsse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31" descr="innenho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90" y="1483998"/>
            <a:ext cx="5226099" cy="389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Inhaltsplatzhalter 2"/>
          <p:cNvSpPr>
            <a:spLocks noGrp="1"/>
          </p:cNvSpPr>
          <p:nvPr>
            <p:ph idx="1"/>
          </p:nvPr>
        </p:nvSpPr>
        <p:spPr>
          <a:xfrm>
            <a:off x="1487488" y="5505603"/>
            <a:ext cx="9937104" cy="76592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Anmeldezeiten auf www.gesamtschule-bergheim.de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055440" y="394940"/>
            <a:ext cx="1036915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 </a:t>
            </a:r>
            <a:r>
              <a:rPr lang="de-DE" altLang="de-DE" sz="3200" dirty="0">
                <a:solidFill>
                  <a:srgbClr val="FFE4B5"/>
                </a:solidFill>
                <a:latin typeface="Futura Hv BT" pitchFamily="34" charset="0"/>
              </a:rPr>
              <a:t>26.01.– 02.02.2024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sz="3200" dirty="0">
                <a:solidFill>
                  <a:srgbClr val="FFE4B5"/>
                </a:solidFill>
                <a:latin typeface="Futura Hv BT" pitchFamily="34" charset="0"/>
              </a:rPr>
              <a:t>Anmeldung</a:t>
            </a: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 </a:t>
            </a:r>
            <a:r>
              <a:rPr lang="de-DE" altLang="de-DE" sz="3200" dirty="0">
                <a:solidFill>
                  <a:srgbClr val="FFE4B5"/>
                </a:solidFill>
                <a:latin typeface="Futura Hv BT" pitchFamily="34" charset="0"/>
              </a:rPr>
              <a:t>zur Aufnahme in den 5. Jahrgang</a:t>
            </a:r>
            <a:endParaRPr lang="de-DE" altLang="de-DE" sz="2800" dirty="0">
              <a:solidFill>
                <a:srgbClr val="FFE4B5"/>
              </a:solidFill>
              <a:latin typeface="Futura Hv BT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de-DE" altLang="de-DE" sz="3200" dirty="0">
              <a:solidFill>
                <a:srgbClr val="FFE4B5"/>
              </a:solidFill>
              <a:latin typeface="Futura Hv B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20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802FD00E-4496-4377-854B-458106E52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74420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3" name="Textfeld 6"/>
          <p:cNvSpPr txBox="1">
            <a:spLocks noChangeArrowheads="1"/>
          </p:cNvSpPr>
          <p:nvPr/>
        </p:nvSpPr>
        <p:spPr bwMode="auto">
          <a:xfrm>
            <a:off x="2549526" y="404813"/>
            <a:ext cx="766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rgbClr val="FFE4B5"/>
                </a:solidFill>
                <a:latin typeface="Futura Hv BT" pitchFamily="34" charset="0"/>
              </a:rPr>
              <a:t>Ihre Ansprechpartner in der Schulleitung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2"/>
          <p:cNvSpPr>
            <a:spLocks noGrp="1"/>
          </p:cNvSpPr>
          <p:nvPr>
            <p:ph idx="1"/>
          </p:nvPr>
        </p:nvSpPr>
        <p:spPr>
          <a:xfrm>
            <a:off x="1150565" y="4923566"/>
            <a:ext cx="5005387" cy="133538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Gesundheitsförderung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Musisch-künstlerische Erziehung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Berufsorientierung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MINT-Schule</a:t>
            </a:r>
          </a:p>
        </p:txBody>
      </p:sp>
      <p:sp>
        <p:nvSpPr>
          <p:cNvPr id="9221" name="Textfeld 6"/>
          <p:cNvSpPr txBox="1">
            <a:spLocks noChangeArrowheads="1"/>
          </p:cNvSpPr>
          <p:nvPr/>
        </p:nvSpPr>
        <p:spPr bwMode="auto">
          <a:xfrm>
            <a:off x="1631504" y="697808"/>
            <a:ext cx="8515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Unsere Schwerpunkte im Schulprofil</a:t>
            </a:r>
          </a:p>
        </p:txBody>
      </p:sp>
      <p:pic>
        <p:nvPicPr>
          <p:cNvPr id="922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52" y="1557337"/>
            <a:ext cx="4476552" cy="335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2"/>
          <p:cNvSpPr>
            <a:spLocks noGrp="1"/>
          </p:cNvSpPr>
          <p:nvPr>
            <p:ph idx="1"/>
          </p:nvPr>
        </p:nvSpPr>
        <p:spPr>
          <a:xfrm>
            <a:off x="1127448" y="4004840"/>
            <a:ext cx="5338763" cy="223247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24 + 3 Kinder pro Klasse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5 Klassen pro Jahrgang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1 Sportklasse mit AG Sport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2 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Klassenlehrer:innen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pro Klasse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Sonderpädagogische Förderung</a:t>
            </a:r>
          </a:p>
        </p:txBody>
      </p:sp>
      <p:sp>
        <p:nvSpPr>
          <p:cNvPr id="11269" name="Titel 2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altLang="de-DE" sz="3200" dirty="0">
                <a:solidFill>
                  <a:srgbClr val="FFE4B5"/>
                </a:solidFill>
                <a:latin typeface="Futura Hv BT" pitchFamily="34" charset="0"/>
              </a:rPr>
              <a:t>Klasse 5: Das sind wir!</a:t>
            </a:r>
          </a:p>
        </p:txBody>
      </p:sp>
      <p:pic>
        <p:nvPicPr>
          <p:cNvPr id="11270" name="Inhaltsplatzhalter 3" descr="schulb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76" y="1417638"/>
            <a:ext cx="4478620" cy="324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4D33CE12-981A-4FBA-9D5B-58D7AC00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4408636"/>
            <a:ext cx="8352928" cy="168466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1. Schulwoche: „Wir sind die 5.3!“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Verfügungsstunden, Klassenrat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Einführung in LOGINEO und IPADS, Mensa und Bibliothek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Medienscouts zur Medienerziehung</a:t>
            </a:r>
          </a:p>
        </p:txBody>
      </p:sp>
      <p:pic>
        <p:nvPicPr>
          <p:cNvPr id="13317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810787"/>
            <a:ext cx="4010591" cy="300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feld 6"/>
          <p:cNvSpPr txBox="1">
            <a:spLocks noChangeArrowheads="1"/>
          </p:cNvSpPr>
          <p:nvPr/>
        </p:nvSpPr>
        <p:spPr bwMode="auto">
          <a:xfrm>
            <a:off x="1271465" y="371475"/>
            <a:ext cx="8967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Klasse 5</a:t>
            </a:r>
            <a:b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</a:b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Miteinander leben und lernen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/>
          <p:cNvSpPr>
            <a:spLocks noGrp="1"/>
          </p:cNvSpPr>
          <p:nvPr>
            <p:ph idx="1"/>
          </p:nvPr>
        </p:nvSpPr>
        <p:spPr>
          <a:xfrm>
            <a:off x="695400" y="4869160"/>
            <a:ext cx="5976664" cy="1224656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Klassen-AG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Klassen- / Coolness-Training SKILLS 4 LIFE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2,5-tägige Kennenlernfahrt + 2 Thementage</a:t>
            </a:r>
          </a:p>
        </p:txBody>
      </p:sp>
      <p:pic>
        <p:nvPicPr>
          <p:cNvPr id="15365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73" y="2093895"/>
            <a:ext cx="4494639" cy="299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feld 7"/>
          <p:cNvSpPr txBox="1">
            <a:spLocks noChangeArrowheads="1"/>
          </p:cNvSpPr>
          <p:nvPr/>
        </p:nvSpPr>
        <p:spPr bwMode="auto">
          <a:xfrm>
            <a:off x="1199457" y="371475"/>
            <a:ext cx="903992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Klasse 5</a:t>
            </a:r>
            <a:b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</a:b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Miteinander leben und lernen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F1ED3-A709-4CF1-8653-2924FC6273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1339" y="376957"/>
            <a:ext cx="8569325" cy="14065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  <a:ea typeface="+mn-ea"/>
                <a:cs typeface="Arial" panose="020B0604020202020204" pitchFamily="34" charset="0"/>
              </a:rPr>
              <a:t>Ab Klasse 5</a:t>
            </a:r>
            <a:br>
              <a:rPr lang="de-DE" altLang="de-DE" sz="2800" dirty="0">
                <a:solidFill>
                  <a:srgbClr val="FFE4B5"/>
                </a:solidFill>
                <a:latin typeface="Futura Hv BT" pitchFamily="34" charset="0"/>
                <a:ea typeface="+mn-ea"/>
                <a:cs typeface="Arial" panose="020B0604020202020204" pitchFamily="34" charset="0"/>
              </a:rPr>
            </a:b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  <a:ea typeface="+mn-ea"/>
                <a:cs typeface="Arial" panose="020B0604020202020204" pitchFamily="34" charset="0"/>
              </a:rPr>
              <a:t>Miteinander leben und lernen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23391" y="4050433"/>
            <a:ext cx="5256585" cy="243061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1. Sportklasse (Jg. 5 und 6)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2. Lernzeiten (Jg. 5 – Q2)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3. Förder-und 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Forderunterricht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 (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Fö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-Fo)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   Jg. 5 – 10)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4. Teilnahme an Wettbewerben und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   Erwerb von Fremdsprachendiplomen</a:t>
            </a:r>
          </a:p>
          <a:p>
            <a:pPr marL="0" indent="0" eaLnBrk="1" hangingPunct="1">
              <a:spcAft>
                <a:spcPts val="2400"/>
              </a:spcAft>
              <a:buNone/>
            </a:pPr>
            <a:endParaRPr lang="de-DE" altLang="de-DE" sz="1800" dirty="0">
              <a:solidFill>
                <a:srgbClr val="FFE4B5"/>
              </a:solidFill>
              <a:latin typeface="Futura Hv BT" pitchFamily="34" charset="0"/>
            </a:endParaRPr>
          </a:p>
        </p:txBody>
      </p:sp>
      <p:pic>
        <p:nvPicPr>
          <p:cNvPr id="1741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073993"/>
            <a:ext cx="4359400" cy="326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4D33CE12-981A-4FBA-9D5B-58D7AC00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4653136"/>
            <a:ext cx="6120680" cy="166064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1. Sportklasse</a:t>
            </a:r>
            <a:b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</a:br>
            <a:endParaRPr lang="de-DE" altLang="de-DE" sz="1100" dirty="0">
              <a:solidFill>
                <a:srgbClr val="FFE4B5"/>
              </a:solidFill>
              <a:latin typeface="Futura Hv BT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Für sportlich besonders ehrgeizige Kinder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5 Stunden Sport pro Woche im 5. Schuljahr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Tri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-Aktiv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de-DE" altLang="de-DE" sz="2000" dirty="0">
              <a:solidFill>
                <a:srgbClr val="FFE4B5"/>
              </a:solidFill>
              <a:latin typeface="Futura Hv BT" pitchFamily="34" charset="0"/>
            </a:endParaRPr>
          </a:p>
        </p:txBody>
      </p:sp>
      <p:pic>
        <p:nvPicPr>
          <p:cNvPr id="19461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24" y="1622425"/>
            <a:ext cx="4269572" cy="320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feld 9"/>
          <p:cNvSpPr txBox="1">
            <a:spLocks noChangeArrowheads="1"/>
          </p:cNvSpPr>
          <p:nvPr/>
        </p:nvSpPr>
        <p:spPr bwMode="auto">
          <a:xfrm>
            <a:off x="2006601" y="371475"/>
            <a:ext cx="8232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Individuelle Förderung in Klasse 5 und 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4D33CE12-981A-4FBA-9D5B-58D7AC00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4293097"/>
            <a:ext cx="8435975" cy="201612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2. Lernzeiten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Individuelle Arbeitsstunden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Pflicht- und Wahlaufgaben auf unterschiedlichen Niveaustufen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Logbuch und Lernzeitberatung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Klassenverband, 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Lernoase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, ab Klasse 7 auch Silentium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de-DE" altLang="de-DE" sz="2000" dirty="0">
              <a:solidFill>
                <a:srgbClr val="FFE4B5"/>
              </a:solidFill>
              <a:latin typeface="Futura Hv BT" pitchFamily="34" charset="0"/>
            </a:endParaRPr>
          </a:p>
          <a:p>
            <a:pPr eaLnBrk="1" hangingPunct="1">
              <a:spcAft>
                <a:spcPts val="2400"/>
              </a:spcAft>
              <a:buFont typeface="Arial" charset="0"/>
              <a:buChar char="•"/>
              <a:defRPr/>
            </a:pPr>
            <a:endParaRPr lang="de-DE" altLang="de-DE" sz="2000" dirty="0">
              <a:solidFill>
                <a:srgbClr val="FFE4B5"/>
              </a:solidFill>
              <a:latin typeface="Futura Hv BT" pitchFamily="34" charset="0"/>
            </a:endParaRPr>
          </a:p>
          <a:p>
            <a:pPr eaLnBrk="1" hangingPunct="1">
              <a:spcAft>
                <a:spcPts val="2400"/>
              </a:spcAft>
              <a:buFont typeface="Arial" charset="0"/>
              <a:buChar char="•"/>
              <a:defRPr/>
            </a:pPr>
            <a:endParaRPr lang="de-DE" altLang="de-DE" sz="2000" dirty="0">
              <a:solidFill>
                <a:srgbClr val="FFE4B5"/>
              </a:solidFill>
              <a:latin typeface="Futura Hv BT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93F1ED3-A709-4CF1-8653-2924FC6273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1337" y="538534"/>
            <a:ext cx="8569325" cy="770606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de-DE" altLang="de-DE" sz="3200" dirty="0">
                <a:solidFill>
                  <a:srgbClr val="FFE4B5"/>
                </a:solidFill>
                <a:latin typeface="Futura Hv BT" pitchFamily="34" charset="0"/>
                <a:ea typeface="+mn-ea"/>
                <a:cs typeface="Arial" panose="020B0604020202020204" pitchFamily="34" charset="0"/>
              </a:rPr>
              <a:t>Individuelle Förderung ab Klasse 5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604761"/>
            <a:ext cx="4029456" cy="2688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Breitbild</PresentationFormat>
  <Paragraphs>197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Futura Hv BT</vt:lpstr>
      <vt:lpstr>Wingdings</vt:lpstr>
      <vt:lpstr>Larissa-Design</vt:lpstr>
      <vt:lpstr>Gesamtschule Bergheim</vt:lpstr>
      <vt:lpstr>PowerPoint-Präsentation</vt:lpstr>
      <vt:lpstr>PowerPoint-Präsentation</vt:lpstr>
      <vt:lpstr>Klasse 5: Das sind wir!</vt:lpstr>
      <vt:lpstr>PowerPoint-Präsentation</vt:lpstr>
      <vt:lpstr>PowerPoint-Präsentation</vt:lpstr>
      <vt:lpstr>Ab Klasse 5 Miteinander leben und lernen</vt:lpstr>
      <vt:lpstr>PowerPoint-Präsentation</vt:lpstr>
      <vt:lpstr>Individuelle Förderung ab Klasse 5</vt:lpstr>
      <vt:lpstr>Individuelle Förderung ab Klasse 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privat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Gesamtschule Bergheim</dc:title>
  <cp:lastModifiedBy>Lehrer 284012_1</cp:lastModifiedBy>
  <cp:revision>331</cp:revision>
  <cp:lastPrinted>2021-11-13T09:09:54Z</cp:lastPrinted>
  <dcterms:created xsi:type="dcterms:W3CDTF">2008-11-09T08:42:48Z</dcterms:created>
  <dcterms:modified xsi:type="dcterms:W3CDTF">2023-11-21T08:29:43Z</dcterms:modified>
</cp:coreProperties>
</file>