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318" r:id="rId4"/>
    <p:sldId id="319" r:id="rId5"/>
    <p:sldId id="320" r:id="rId6"/>
    <p:sldId id="321" r:id="rId7"/>
    <p:sldId id="310" r:id="rId8"/>
    <p:sldId id="28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3"/>
    <p:restoredTop sz="94690"/>
  </p:normalViewPr>
  <p:slideViewPr>
    <p:cSldViewPr snapToGrid="0" snapToObjects="1">
      <p:cViewPr varScale="1">
        <p:scale>
          <a:sx n="86" d="100"/>
          <a:sy n="86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3A020-30BD-624B-80EF-6DAF51B22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E20042-5DE2-5A43-9663-7036ECB4D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B40860-1C23-F445-8278-67C818C8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1E16D6-EF7B-FC45-8923-427A27E4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A63D2A-014C-CF40-9906-12421003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5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D81CB-43B7-B24C-9A52-5D7946DF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21F072-EE85-7A4E-B26E-130104D5C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E2515B-0593-E14F-9EB3-60008551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29F30D-626F-4544-B5C3-330EBFE1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8D7DE6-51E4-F345-B095-FE033496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33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290AA2-CB94-3E47-8E55-6EFF22130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908A31-049A-414F-921A-CF710CDDF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CB55BD-6EBD-4B48-8306-087AEBB5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240B99-B968-E24F-BBBD-7A18F954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157D7-9739-E742-89C8-EE69D9C5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92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93D39-B7F6-A14D-96A4-887E2638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D61CBA-19CC-1A47-901D-57E063C2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42B32F-6696-1E43-AB6D-1A797F27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2B9CA-320F-EC4B-994E-905FBD80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027496-A046-DE4C-B38C-6AF3BDBB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44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6F7C0-7E4E-FF42-B94C-B174DBB8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61C6C5-42E9-6B44-93D7-11D4B233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DBF2A6-7BAF-764F-9C13-AD0AB39D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B79109-98E1-D740-8498-A512A48F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CA870-58E6-DB45-8EBB-C31AE0B0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2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C9D3F-78E4-E848-A1F1-32E53295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BB2A8-59CB-654E-859F-5C815CC6C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8C14B5-5BCC-9B4B-8252-E838F348C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B21F97-C6E1-304B-B20F-5827F54E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D68745-2F90-FF4D-9169-7DE210B8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80FDAA-261E-A04B-8A9B-DEBE93E5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4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64BE7-FA27-5C4A-8F48-B0C5E91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4CC74F-EAD9-3744-AFE1-51A7EE2C2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11F5E7-744F-5348-A935-BE556DC29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C04F17-8731-EA43-A67B-8B472F6F9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F22804-C962-C645-8B63-6B30E7B4C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A7F6FE-FC18-4F4A-B8D1-4CE58172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76126A-9BDD-5B40-A9CE-A6E6CA87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013F1A-23AA-DC42-8885-FB196E07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7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58FCF-FB0D-C640-9E5A-5742DD5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5828A8-3CF4-1E47-945E-B1AB52E2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B410EE-C9A7-8F46-BAEB-01CBCA6D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5E667B-D5C0-A442-A080-F54FC8C5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01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1A0AD4-8C5E-484A-9C1E-0D360F09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F61FE0-986C-374D-9F91-A300049E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5206A4-1A7F-A04E-A147-383470B2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28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C5986-994C-7E40-85C9-7802B75D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DF340F-24CB-8447-9A3B-D99086CE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CB8698-7140-F54E-815B-57E4B4AC8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09F367-4F5A-7346-918D-B281FBC3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12942A-E262-EB46-9ED4-BDA59442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192426-DD3B-2D49-88BE-53F2ABCE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9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161A5-D711-F94C-9929-B775CC09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0DA8DD-8F54-9A47-85DC-2EB570907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681244-3A6B-F04F-9EF7-2AD79575A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830A2E-4E0B-954F-AAD1-81BC59A8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E32951-5474-7C45-89CA-686D5470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F67C00-3D6D-5D44-A0FE-90A425F2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E85C9A-3F36-CB4F-A251-E5C5D7A5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D334C9-A81F-0742-8672-640173D7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C4ABE2-6028-314F-A90F-B62B617F3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1E7A-4513-1A44-815B-24EEB74C9EE5}" type="datetimeFigureOut">
              <a:rPr lang="de-DE" smtClean="0"/>
              <a:t>11.08.2020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BD5E3-65EC-534E-9BF0-B82014870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D903C-C7C9-2644-95D3-72E82A0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00F6-CFA3-1543-AA67-BDD57DEEB1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2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pe@gesamtschule-bergheim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648C38-185A-284B-A298-511867AA8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de-DE" sz="4400" dirty="0">
                <a:solidFill>
                  <a:srgbClr val="FFFFFF"/>
                </a:solidFill>
              </a:rPr>
              <a:t>Wie melde ich mich bei </a:t>
            </a:r>
            <a:r>
              <a:rPr lang="de-DE" sz="4400" dirty="0" err="1">
                <a:solidFill>
                  <a:srgbClr val="FFFFFF"/>
                </a:solidFill>
              </a:rPr>
              <a:t>Moodle</a:t>
            </a:r>
            <a:r>
              <a:rPr lang="de-DE" sz="4400" dirty="0">
                <a:solidFill>
                  <a:srgbClr val="FFFFFF"/>
                </a:solidFill>
              </a:rPr>
              <a:t> an?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413C5FEF-0F00-8F42-A7B2-FD3A8A9DA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Meine ersten Schritte zum digitalen Lernen. </a:t>
            </a:r>
          </a:p>
        </p:txBody>
      </p:sp>
      <p:pic>
        <p:nvPicPr>
          <p:cNvPr id="4" name="Picture 2" descr="Lernerfolg mit Moodle">
            <a:extLst>
              <a:ext uri="{FF2B5EF4-FFF2-40B4-BE49-F238E27FC236}">
                <a16:creationId xmlns:a16="http://schemas.microsoft.com/office/drawing/2014/main" id="{48B38436-1B0F-6F43-83B9-690610397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2" y="624821"/>
            <a:ext cx="10590997" cy="26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9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5C3AD6-0F5A-4741-B5D6-2CD94A90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6" y="424543"/>
            <a:ext cx="6318649" cy="1454051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000000"/>
                </a:solidFill>
              </a:rPr>
              <a:t>Kurze Einführung in LOGINEO NRW LMS/ </a:t>
            </a:r>
            <a:r>
              <a:rPr lang="de-DE" sz="3600" dirty="0" err="1">
                <a:solidFill>
                  <a:srgbClr val="000000"/>
                </a:solidFill>
              </a:rPr>
              <a:t>Moodle</a:t>
            </a:r>
            <a:endParaRPr lang="de-DE" sz="3600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E1C60-9232-D547-800E-A7D24868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878594"/>
            <a:ext cx="5397003" cy="4554863"/>
          </a:xfrm>
        </p:spPr>
        <p:txBody>
          <a:bodyPr anchor="ctr">
            <a:no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Gehe auf unsere </a:t>
            </a:r>
            <a:r>
              <a:rPr lang="de-DE" sz="2400" b="1" dirty="0">
                <a:solidFill>
                  <a:srgbClr val="000000"/>
                </a:solidFill>
              </a:rPr>
              <a:t>neue</a:t>
            </a:r>
            <a:r>
              <a:rPr lang="de-DE" sz="2400" dirty="0">
                <a:solidFill>
                  <a:srgbClr val="000000"/>
                </a:solidFill>
              </a:rPr>
              <a:t> Schulhomepage (http://</a:t>
            </a:r>
            <a:r>
              <a:rPr lang="de-DE" sz="2400" dirty="0" err="1">
                <a:solidFill>
                  <a:srgbClr val="000000"/>
                </a:solidFill>
              </a:rPr>
              <a:t>www.gesamtschule-bergheim.de</a:t>
            </a:r>
            <a:r>
              <a:rPr lang="de-DE" sz="2400" dirty="0">
                <a:solidFill>
                  <a:srgbClr val="000000"/>
                </a:solidFill>
              </a:rPr>
              <a:t>)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-&gt; oben rechts gibt es mehrere Icons: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wir benötigen das Icon </a:t>
            </a:r>
            <a:r>
              <a:rPr lang="de-DE" sz="2400" dirty="0" err="1">
                <a:solidFill>
                  <a:srgbClr val="000000"/>
                </a:solidFill>
              </a:rPr>
              <a:t>Logineo</a:t>
            </a:r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>
                <a:solidFill>
                  <a:srgbClr val="000000"/>
                </a:solidFill>
              </a:rPr>
              <a:t>Du benötigst: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als Anmeldenamen deinen: </a:t>
            </a:r>
            <a:r>
              <a:rPr lang="de-DE" sz="2400" dirty="0" err="1">
                <a:solidFill>
                  <a:srgbClr val="000000"/>
                </a:solidFill>
              </a:rPr>
              <a:t>vornamen.nachnamen</a:t>
            </a:r>
            <a:r>
              <a:rPr lang="de-DE" sz="2400" dirty="0">
                <a:solidFill>
                  <a:srgbClr val="000000"/>
                </a:solidFill>
              </a:rPr>
              <a:t> (alles klein geschrieben)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und dein </a:t>
            </a:r>
            <a:r>
              <a:rPr lang="de-DE" sz="2400" b="1" dirty="0">
                <a:solidFill>
                  <a:srgbClr val="000000"/>
                </a:solidFill>
              </a:rPr>
              <a:t>neues</a:t>
            </a:r>
            <a:r>
              <a:rPr lang="de-DE" sz="2400" dirty="0">
                <a:solidFill>
                  <a:srgbClr val="000000"/>
                </a:solidFill>
              </a:rPr>
              <a:t> Passwort (das haben wir dir mitgebracht</a:t>
            </a:r>
            <a:r>
              <a:rPr lang="de-DE" sz="2400" dirty="0">
                <a:solidFill>
                  <a:srgbClr val="000000"/>
                </a:solidFill>
                <a:effectLst/>
              </a:rPr>
              <a:t>) 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Schreibe dir dein Passwort gut auf und teile es deinen Eltern mit.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OGINEO NRW LMS – Lernmanagementsystem für Schulen | Das Landesportal Wir  in NRW">
            <a:extLst>
              <a:ext uri="{FF2B5EF4-FFF2-40B4-BE49-F238E27FC236}">
                <a16:creationId xmlns:a16="http://schemas.microsoft.com/office/drawing/2014/main" id="{CB0BFC9A-4E19-D14D-96FE-C9D52FE9A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25516" r="17222" b="23828"/>
          <a:stretch/>
        </p:blipFill>
        <p:spPr bwMode="auto">
          <a:xfrm>
            <a:off x="8897815" y="784798"/>
            <a:ext cx="3090387" cy="14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&quot;Daumen hoch&quot;-Zeichen">
            <a:extLst>
              <a:ext uri="{FF2B5EF4-FFF2-40B4-BE49-F238E27FC236}">
                <a16:creationId xmlns:a16="http://schemas.microsoft.com/office/drawing/2014/main" id="{FB13C95F-FE9C-C348-A9E9-837B5FE7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3910" y="3478741"/>
            <a:ext cx="1606964" cy="1606964"/>
          </a:xfrm>
          <a:prstGeom prst="rect">
            <a:avLst/>
          </a:prstGeom>
        </p:spPr>
      </p:pic>
      <p:sp>
        <p:nvSpPr>
          <p:cNvPr id="80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Lernerfolg mit Moodle">
            <a:extLst>
              <a:ext uri="{FF2B5EF4-FFF2-40B4-BE49-F238E27FC236}">
                <a16:creationId xmlns:a16="http://schemas.microsoft.com/office/drawing/2014/main" id="{7A56F67B-03F7-1E44-863D-25CBB820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8159" y="5451231"/>
            <a:ext cx="2747525" cy="6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31283F-D204-814B-A348-7882223D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00"/>
                </a:solidFill>
              </a:rPr>
              <a:t>Kurze Erklärung für die Profis unter euch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070CC0-AEBC-3C41-85AF-BF00143BD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Logineo</a:t>
            </a:r>
            <a:r>
              <a:rPr lang="de-DE" dirty="0">
                <a:solidFill>
                  <a:srgbClr val="000000"/>
                </a:solidFill>
              </a:rPr>
              <a:t> ist im Grunde genommen die aktuelle </a:t>
            </a:r>
            <a:r>
              <a:rPr lang="de-DE" dirty="0" err="1">
                <a:solidFill>
                  <a:srgbClr val="000000"/>
                </a:solidFill>
              </a:rPr>
              <a:t>Moodle</a:t>
            </a:r>
            <a:r>
              <a:rPr lang="de-DE" dirty="0">
                <a:solidFill>
                  <a:srgbClr val="000000"/>
                </a:solidFill>
              </a:rPr>
              <a:t> Version</a:t>
            </a:r>
          </a:p>
          <a:p>
            <a:r>
              <a:rPr lang="de-DE" dirty="0">
                <a:solidFill>
                  <a:srgbClr val="000000"/>
                </a:solidFill>
              </a:rPr>
              <a:t>Der Vorteil von </a:t>
            </a:r>
            <a:r>
              <a:rPr lang="de-DE" dirty="0" err="1">
                <a:solidFill>
                  <a:srgbClr val="000000"/>
                </a:solidFill>
              </a:rPr>
              <a:t>Logineo</a:t>
            </a:r>
            <a:r>
              <a:rPr lang="de-DE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de-DE" sz="2800" dirty="0">
                <a:solidFill>
                  <a:srgbClr val="000000"/>
                </a:solidFill>
              </a:rPr>
              <a:t>Mehr Sicherheit</a:t>
            </a:r>
          </a:p>
          <a:p>
            <a:pPr lvl="1"/>
            <a:r>
              <a:rPr lang="de-DE" sz="2800" dirty="0">
                <a:solidFill>
                  <a:srgbClr val="000000"/>
                </a:solidFill>
              </a:rPr>
              <a:t>Mehr Möglichkeiten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Lachendes Gesicht ohne Füllung">
            <a:extLst>
              <a:ext uri="{FF2B5EF4-FFF2-40B4-BE49-F238E27FC236}">
                <a16:creationId xmlns:a16="http://schemas.microsoft.com/office/drawing/2014/main" id="{1F13D7CE-0AAE-7342-9B62-4C6AB1324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BF6FC5-41ED-1B44-B096-016170EB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de-DE" sz="3000">
                <a:solidFill>
                  <a:schemeClr val="bg1"/>
                </a:solidFill>
              </a:rPr>
              <a:t>Zwei Nutzungsmöglichkeiten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69059-BE03-D94B-97B6-CD5C5338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de-DE" sz="2200" dirty="0">
                <a:solidFill>
                  <a:schemeClr val="bg1"/>
                </a:solidFill>
              </a:rPr>
              <a:t>Über den Browser (z.B. Firefox, Internetexplorer) </a:t>
            </a:r>
          </a:p>
          <a:p>
            <a:pPr lvl="1"/>
            <a:r>
              <a:rPr lang="de-DE" sz="2200" dirty="0">
                <a:solidFill>
                  <a:schemeClr val="bg1"/>
                </a:solidFill>
              </a:rPr>
              <a:t>Schulhomepage </a:t>
            </a:r>
          </a:p>
          <a:p>
            <a:pPr lvl="1"/>
            <a:r>
              <a:rPr lang="de-DE" sz="2200" dirty="0">
                <a:solidFill>
                  <a:schemeClr val="bg1"/>
                </a:solidFill>
              </a:rPr>
              <a:t>Auf </a:t>
            </a:r>
            <a:r>
              <a:rPr lang="de-DE" sz="2200" dirty="0" err="1">
                <a:solidFill>
                  <a:schemeClr val="bg1"/>
                </a:solidFill>
              </a:rPr>
              <a:t>Logineo</a:t>
            </a:r>
            <a:r>
              <a:rPr lang="de-DE" sz="2200" dirty="0">
                <a:solidFill>
                  <a:schemeClr val="bg1"/>
                </a:solidFill>
              </a:rPr>
              <a:t> klicken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C65664B-F3D8-B947-A59F-FF7F82794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" y="2350983"/>
            <a:ext cx="6277346" cy="4425528"/>
          </a:xfrm>
          <a:prstGeom prst="rect">
            <a:avLst/>
          </a:prstGeom>
        </p:spPr>
      </p:pic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7F6C3D6-15ED-254F-A309-4061ACBEB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79" y="2355065"/>
            <a:ext cx="4414463" cy="442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BF6FC5-41ED-1B44-B096-016170EB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de-DE" sz="3000">
                <a:solidFill>
                  <a:schemeClr val="bg1"/>
                </a:solidFill>
              </a:rPr>
              <a:t>Zwei Nutzungsmöglichkeiten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69059-BE03-D94B-97B6-CD5C5338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de-DE" sz="2200">
                <a:solidFill>
                  <a:schemeClr val="bg1"/>
                </a:solidFill>
              </a:rPr>
              <a:t>Moodle</a:t>
            </a:r>
            <a:r>
              <a:rPr lang="de-DE" sz="2200" dirty="0">
                <a:solidFill>
                  <a:schemeClr val="bg1"/>
                </a:solidFill>
              </a:rPr>
              <a:t> App</a:t>
            </a:r>
          </a:p>
          <a:p>
            <a:pPr lvl="1"/>
            <a:r>
              <a:rPr lang="de-DE" sz="2200">
                <a:solidFill>
                  <a:schemeClr val="bg1"/>
                </a:solidFill>
              </a:rPr>
              <a:t>Im App Store bzw. bei Google Play herunterladen</a:t>
            </a:r>
          </a:p>
          <a:p>
            <a:pPr lvl="1"/>
            <a:r>
              <a:rPr lang="de-DE" sz="2200">
                <a:solidFill>
                  <a:schemeClr val="bg1"/>
                </a:solidFill>
              </a:rPr>
              <a:t>In der App die URL eingeben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7F6C3D6-15ED-254F-A309-4061ACBE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5" y="2350982"/>
            <a:ext cx="4349158" cy="4360059"/>
          </a:xfrm>
          <a:prstGeom prst="rect">
            <a:avLst/>
          </a:prstGeom>
        </p:spPr>
      </p:pic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8CDF247-B104-D74D-B3CF-C2636BA69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404" y="1583871"/>
            <a:ext cx="2371315" cy="512717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81BBD94-993C-AF47-8C00-2DC25515162B}"/>
              </a:ext>
            </a:extLst>
          </p:cNvPr>
          <p:cNvCxnSpPr>
            <a:cxnSpLocks/>
          </p:cNvCxnSpPr>
          <p:nvPr/>
        </p:nvCxnSpPr>
        <p:spPr>
          <a:xfrm flipH="1">
            <a:off x="3592286" y="1583871"/>
            <a:ext cx="1747157" cy="7671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F0689D-6357-2142-8265-D4A857BE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3" y="48983"/>
            <a:ext cx="3111407" cy="672737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D6E66BD-67D5-C045-8FB3-AD9458734F18}"/>
              </a:ext>
            </a:extLst>
          </p:cNvPr>
          <p:cNvSpPr txBox="1"/>
          <p:nvPr/>
        </p:nvSpPr>
        <p:spPr>
          <a:xfrm>
            <a:off x="4713039" y="947057"/>
            <a:ext cx="6645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</a:t>
            </a:r>
            <a:r>
              <a:rPr lang="de-DE" sz="2400" b="1" dirty="0"/>
              <a:t>Dashboard</a:t>
            </a:r>
            <a:r>
              <a:rPr lang="de-DE" sz="2400" dirty="0"/>
              <a:t> wird zukünftig in der App wichtig für dich:</a:t>
            </a:r>
          </a:p>
          <a:p>
            <a:endParaRPr lang="de-DE" sz="2400" dirty="0"/>
          </a:p>
          <a:p>
            <a:r>
              <a:rPr lang="de-DE" sz="2400" dirty="0"/>
              <a:t>- Hier findest du alle Kurse, in die du dich eingeschrieben hast.</a:t>
            </a:r>
          </a:p>
          <a:p>
            <a:r>
              <a:rPr lang="de-DE" sz="2400" dirty="0"/>
              <a:t>- In der Kursen kannst du zukünftig Aufgaben hochladen uns vieles mehr.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AEDD22-0309-3E4F-AD31-8E712C546761}"/>
              </a:ext>
            </a:extLst>
          </p:cNvPr>
          <p:cNvSpPr/>
          <p:nvPr/>
        </p:nvSpPr>
        <p:spPr>
          <a:xfrm>
            <a:off x="2514600" y="947057"/>
            <a:ext cx="1012371" cy="2939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2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5C3AD6-0F5A-4741-B5D6-2CD94A90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000000"/>
                </a:solidFill>
              </a:rPr>
              <a:t>Wie lade ich Aufgaben in </a:t>
            </a:r>
            <a:r>
              <a:rPr lang="de-DE" sz="4000" dirty="0" err="1">
                <a:solidFill>
                  <a:srgbClr val="000000"/>
                </a:solidFill>
              </a:rPr>
              <a:t>Moodle</a:t>
            </a:r>
            <a:r>
              <a:rPr lang="de-DE" sz="4000" dirty="0">
                <a:solidFill>
                  <a:srgbClr val="000000"/>
                </a:solidFill>
              </a:rPr>
              <a:t> hoch?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Lernerfolg mit Moodle">
            <a:extLst>
              <a:ext uri="{FF2B5EF4-FFF2-40B4-BE49-F238E27FC236}">
                <a16:creationId xmlns:a16="http://schemas.microsoft.com/office/drawing/2014/main" id="{7A56F67B-03F7-1E44-863D-25CBB820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71465"/>
            <a:ext cx="2532690" cy="6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 descr="&quot;Daumen hoch&quot;-Zeichen">
            <a:extLst>
              <a:ext uri="{FF2B5EF4-FFF2-40B4-BE49-F238E27FC236}">
                <a16:creationId xmlns:a16="http://schemas.microsoft.com/office/drawing/2014/main" id="{FB13C95F-FE9C-C348-A9E9-837B5FE7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070" y="3875314"/>
            <a:ext cx="2670429" cy="267042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E1C60-9232-D547-800E-A7D24868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sz="3200" dirty="0">
                <a:solidFill>
                  <a:srgbClr val="000000"/>
                </a:solidFill>
              </a:rPr>
              <a:t>Zwei Möglichkeiten</a:t>
            </a:r>
          </a:p>
          <a:p>
            <a:pPr lvl="1"/>
            <a:r>
              <a:rPr lang="de-DE" sz="3200" dirty="0">
                <a:solidFill>
                  <a:srgbClr val="000000"/>
                </a:solidFill>
              </a:rPr>
              <a:t>Direkte Texteingabe</a:t>
            </a:r>
          </a:p>
          <a:p>
            <a:pPr lvl="1"/>
            <a:r>
              <a:rPr lang="de-DE" sz="3200" dirty="0">
                <a:solidFill>
                  <a:srgbClr val="000000"/>
                </a:solidFill>
              </a:rPr>
              <a:t>Hochladen einer Datei (maximal 1 MB groß)</a:t>
            </a:r>
          </a:p>
          <a:p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6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7C13D7-E4B4-0946-840C-9F5FEC88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22" y="4314721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Erfolg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BBE0B8-1987-8D4A-B9D1-F2921723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756" y="5265889"/>
            <a:ext cx="11673444" cy="4504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Bei </a:t>
            </a:r>
            <a:r>
              <a:rPr lang="de-DE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Schwierigkeiten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eine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ordentliche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E-Mail an </a:t>
            </a:r>
            <a:r>
              <a:rPr lang="en-US" dirty="0">
                <a:solidFill>
                  <a:srgbClr val="FF0000"/>
                </a:solidFill>
              </a:rPr>
              <a:t>nieraad</a:t>
            </a:r>
            <a:r>
              <a:rPr lang="en-US" kern="1200" dirty="0">
                <a:solidFill>
                  <a:srgbClr val="FF0000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@gesamtschule-bergheim.de</a:t>
            </a:r>
            <a:r>
              <a:rPr lang="en-US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schreiben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Grafik 4" descr="Kleeblatt">
            <a:extLst>
              <a:ext uri="{FF2B5EF4-FFF2-40B4-BE49-F238E27FC236}">
                <a16:creationId xmlns:a16="http://schemas.microsoft.com/office/drawing/2014/main" id="{13229E2D-0334-944C-B0FC-1DFAE7DF6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5172" y="371721"/>
            <a:ext cx="3201657" cy="32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Breitbild</PresentationFormat>
  <Paragraphs>30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Wie melde ich mich bei Moodle an?</vt:lpstr>
      <vt:lpstr>Kurze Einführung in LOGINEO NRW LMS/ Moodle</vt:lpstr>
      <vt:lpstr>Kurze Erklärung für die Profis unter euch</vt:lpstr>
      <vt:lpstr>Zwei Nutzungsmöglichkeiten</vt:lpstr>
      <vt:lpstr>Zwei Nutzungsmöglichkeiten</vt:lpstr>
      <vt:lpstr>PowerPoint-Präsentation</vt:lpstr>
      <vt:lpstr>Wie lade ich Aufgaben in Moodle hoch?</vt:lpstr>
      <vt:lpstr>Viel Erfolg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melde ich mich bei Moodle an?</dc:title>
  <dc:creator>Isabel Pape</dc:creator>
  <cp:lastModifiedBy>Scheffe</cp:lastModifiedBy>
  <cp:revision>3</cp:revision>
  <dcterms:created xsi:type="dcterms:W3CDTF">2020-08-11T18:16:38Z</dcterms:created>
  <dcterms:modified xsi:type="dcterms:W3CDTF">2020-08-11T19:13:04Z</dcterms:modified>
</cp:coreProperties>
</file>